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tags/tag1.xml" ContentType="application/vnd.openxmlformats-officedocument.presentationml.tags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  <p:sldMasterId id="2147483744" r:id="rId5"/>
  </p:sldMasterIdLst>
  <p:notesMasterIdLst>
    <p:notesMasterId r:id="rId12"/>
  </p:notesMasterIdLst>
  <p:sldIdLst>
    <p:sldId id="2147478564" r:id="rId6"/>
    <p:sldId id="277" r:id="rId7"/>
    <p:sldId id="2147478566" r:id="rId8"/>
    <p:sldId id="278" r:id="rId9"/>
    <p:sldId id="2147478565" r:id="rId10"/>
    <p:sldId id="2147478567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olution Overview" id="{A0B4CF8D-221A-4614-BFC1-063612EBA084}">
          <p14:sldIdLst>
            <p14:sldId id="2147478564"/>
            <p14:sldId id="277"/>
            <p14:sldId id="2147478566"/>
            <p14:sldId id="278"/>
          </p14:sldIdLst>
        </p14:section>
        <p14:section name="Solution content" id="{6B291CBF-066B-4BB1-B765-B0C903DDEC9F}">
          <p14:sldIdLst>
            <p14:sldId id="2147478565"/>
            <p14:sldId id="214747856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2B9D87-47E9-0536-A848-F45E2EF700DD}" v="50" dt="2025-11-25T16:47:47.348"/>
    <p1510:client id="{831DDE48-6F25-4410-5E5B-D0748FCE1883}" v="2" dt="2025-11-27T08:18:17.180"/>
    <p1510:client id="{96984DC7-01D8-41CD-B5F6-BF012A83395D}" v="7" dt="2025-11-26T14:18:04.101"/>
    <p1510:client id="{A413AEE8-57A4-499D-BD0D-18A672D6E395}" v="12" dt="2025-11-25T15:42:25.885"/>
    <p1510:client id="{BC6C2D71-08F8-BBCE-7C60-11B40AF7C1AC}" v="157" dt="2025-11-25T16:44:36.52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6242" autoAdjust="0"/>
  </p:normalViewPr>
  <p:slideViewPr>
    <p:cSldViewPr snapToGrid="0">
      <p:cViewPr varScale="1">
        <p:scale>
          <a:sx n="107" d="100"/>
          <a:sy n="107" d="100"/>
        </p:scale>
        <p:origin x="228" y="12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customXml" Target="../customXml/item3.xml"/><Relationship Id="rId7" Type="http://schemas.openxmlformats.org/officeDocument/2006/relationships/slide" Target="slides/slide2.xml"/><Relationship Id="rId12" Type="http://schemas.openxmlformats.org/officeDocument/2006/relationships/notesMaster" Target="notesMasters/notesMaster1.xml"/><Relationship Id="rId17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5" Type="http://schemas.openxmlformats.org/officeDocument/2006/relationships/theme" Target="theme/theme1.xml"/><Relationship Id="rId10" Type="http://schemas.openxmlformats.org/officeDocument/2006/relationships/slide" Target="slides/slide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thias Ericson" userId="S::maerisco@microsoft.com::2b6ff729-f48e-411f-903a-b095f884fee1" providerId="AD" clId="Web-{831DDE48-6F25-4410-5E5B-D0748FCE1883}"/>
    <pc:docChg chg="modSld">
      <pc:chgData name="Mathias Ericson" userId="S::maerisco@microsoft.com::2b6ff729-f48e-411f-903a-b095f884fee1" providerId="AD" clId="Web-{831DDE48-6F25-4410-5E5B-D0748FCE1883}" dt="2025-11-27T08:18:17.180" v="1"/>
      <pc:docMkLst>
        <pc:docMk/>
      </pc:docMkLst>
      <pc:sldChg chg="mod modShow">
        <pc:chgData name="Mathias Ericson" userId="S::maerisco@microsoft.com::2b6ff729-f48e-411f-903a-b095f884fee1" providerId="AD" clId="Web-{831DDE48-6F25-4410-5E5B-D0748FCE1883}" dt="2025-11-27T08:18:17.180" v="1"/>
        <pc:sldMkLst>
          <pc:docMk/>
          <pc:sldMk cId="2254831901" sldId="278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9B6C5B-4B0F-40C0-97F1-9550D97F73A9}" type="datetimeFigureOut">
              <a:rPr lang="en-US" smtClean="0"/>
              <a:t>11/27/2025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4F6E72-4F48-480D-AB5A-34FE98EDAD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1517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Master" Target="../slideMasters/slideMaster2.xml"/></Relationships>
</file>

<file path=ppt/slideLayouts/_rels/slideLayout10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9.jpeg"/></Relationships>
</file>

<file path=ppt/slideLayouts/_rels/slideLayout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emf"/><Relationship Id="rId1" Type="http://schemas.openxmlformats.org/officeDocument/2006/relationships/slideMaster" Target="../slideMasters/slideMaster2.xml"/></Relationships>
</file>

<file path=ppt/slideLayouts/_rels/slideLayout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Master" Target="../slideMasters/slideMaster2.xml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Master" Target="../slideMasters/slideMaster2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Master" Target="../slideMasters/slideMaster2.xml"/></Relationships>
</file>

<file path=ppt/slideLayouts/_rels/slideLayout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Master" Target="../slideMasters/slideMaster2.xml"/></Relationships>
</file>

<file path=ppt/slideLayouts/_rels/slideLayout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Master" Target="../slideMasters/slideMaster2.xml"/></Relationships>
</file>

<file path=ppt/slideLayouts/_rels/slideLayout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image" Target="../media/image49.jpe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Master" Target="../slideMasters/slideMaster2.xml"/></Relationships>
</file>

<file path=ppt/slideLayouts/_rels/slideLayout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Master" Target="../slideMasters/slideMaster2.xml"/></Relationships>
</file>

<file path=ppt/slideLayouts/_rels/slideLayout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Master" Target="../slideMasters/slideMaster2.xml"/></Relationships>
</file>

<file path=ppt/slideLayouts/_rels/slideLayout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image" Target="../media/image52.jpeg"/><Relationship Id="rId1" Type="http://schemas.openxmlformats.org/officeDocument/2006/relationships/slideMaster" Target="../slideMasters/slideMaster2.xml"/></Relationships>
</file>

<file path=ppt/slideLayouts/_rels/slideLayout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Master" Target="../slideMasters/slideMaster2.xml"/></Relationships>
</file>

<file path=ppt/slideLayouts/_rels/slideLayout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Master" Target="../slideMasters/slideMaster2.xml"/></Relationships>
</file>

<file path=ppt/slideLayouts/_rels/slideLayout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Master" Target="../slideMasters/slideMaster2.xml"/></Relationships>
</file>

<file path=ppt/slideLayouts/_rels/slideLayout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2.xml"/></Relationships>
</file>

<file path=ppt/slideLayouts/_rels/slideLayout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6.jpeg"/></Relationships>
</file>

<file path=ppt/slideLayouts/_rels/slideLayout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Layouts/_rels/slideLayout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2.xml"/></Relationships>
</file>

<file path=ppt/slideLayouts/_rels/slideLayout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2.jpeg"/></Relationships>
</file>

<file path=ppt/slideLayouts/_rels/slideLayout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Layouts/_rels/slideLayout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8.jpeg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6.jpeg"/></Relationships>
</file>

<file path=ppt/slideLayouts/_rels/slideLayout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Layouts/_rels/slideLayout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3.jpeg"/><Relationship Id="rId5" Type="http://schemas.openxmlformats.org/officeDocument/2006/relationships/image" Target="../media/image32.jpeg"/><Relationship Id="rId4" Type="http://schemas.openxmlformats.org/officeDocument/2006/relationships/image" Target="../media/image31.jpeg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Master" Target="../slideMasters/slideMaster2.xml"/></Relationships>
</file>

<file path=ppt/slideLayouts/_rels/slideLayout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Master" Target="../slideMasters/slideMaster2.xml"/></Relationships>
</file>

<file path=ppt/slideLayouts/_rels/slideLayout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Master" Target="../slideMasters/slideMaster2.xml"/></Relationships>
</file>

<file path=ppt/slideLayouts/_rels/slideLayout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Master" Target="../slideMasters/slideMaster2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Master" Target="../slideMasters/slideMaster2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emf"/><Relationship Id="rId1" Type="http://schemas.openxmlformats.org/officeDocument/2006/relationships/slideMaster" Target="../slideMasters/slideMaster2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Master" Target="../slideMasters/slideMaster2.xml"/></Relationships>
</file>

<file path=ppt/slideLayouts/_rels/slideLayout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Master" Target="../slideMasters/slideMaster2.xml"/></Relationships>
</file>

<file path=ppt/slideLayouts/_rels/slideLayout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8.emf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jpeg"/><Relationship Id="rId1" Type="http://schemas.openxmlformats.org/officeDocument/2006/relationships/slideMaster" Target="../slideMasters/slideMaster2.xml"/></Relationships>
</file>

<file path=ppt/slideLayouts/_rels/slideLayout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Master" Target="../slideMasters/slideMaster2.xml"/></Relationships>
</file>

<file path=ppt/slideLayouts/_rels/slideLayout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image" Target="../media/image61.jpeg"/><Relationship Id="rId1" Type="http://schemas.openxmlformats.org/officeDocument/2006/relationships/slideMaster" Target="../slideMasters/slideMaster2.xml"/></Relationships>
</file>

<file path=ppt/slideLayouts/_rels/slideLayout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Master" Target="../slideMasters/slideMaster2.xml"/></Relationships>
</file>

<file path=ppt/slideLayouts/_rels/slideLayout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Master" Target="../slideMasters/slideMaster2.xml"/></Relationships>
</file>

<file path=ppt/slideLayouts/_rels/slideLayout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Master" Target="../slideMasters/slideMaster2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Master" Target="../slideMasters/slideMaster2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0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64.png"/><Relationship Id="rId1" Type="http://schemas.openxmlformats.org/officeDocument/2006/relationships/slideMaster" Target="../slideMasters/slideMaster2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Master" Target="../slideMasters/slideMaster2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62.png"/><Relationship Id="rId1" Type="http://schemas.openxmlformats.org/officeDocument/2006/relationships/slideMaster" Target="../slideMasters/slideMaster2.xml"/><Relationship Id="rId6" Type="http://schemas.microsoft.com/office/2007/relationships/hdphoto" Target="../media/hdphoto7.wdp"/><Relationship Id="rId5" Type="http://schemas.microsoft.com/office/2007/relationships/hdphoto" Target="../media/hdphoto6.wdp"/><Relationship Id="rId4" Type="http://schemas.microsoft.com/office/2007/relationships/hdphoto" Target="../media/hdphoto5.wdp"/></Relationships>
</file>

<file path=ppt/slideLayouts/_rels/slideLayout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Master" Target="../slideMasters/slideMaster2.xml"/></Relationships>
</file>

<file path=ppt/slideLayouts/_rels/slideLayout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2.xml"/><Relationship Id="rId5" Type="http://schemas.openxmlformats.org/officeDocument/2006/relationships/image" Target="../media/image68.svg"/><Relationship Id="rId4" Type="http://schemas.openxmlformats.org/officeDocument/2006/relationships/image" Target="../media/image67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jpeg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jpe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2.jpe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8.jpeg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jpe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3.jpeg"/><Relationship Id="rId5" Type="http://schemas.openxmlformats.org/officeDocument/2006/relationships/image" Target="../media/image32.jpeg"/><Relationship Id="rId4" Type="http://schemas.openxmlformats.org/officeDocument/2006/relationships/image" Target="../media/image31.jpeg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2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2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2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8.emf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8.emf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image" Target="../media/image49.jpeg"/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0.png"/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0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0.png"/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jpeg"/><Relationship Id="rId1" Type="http://schemas.openxmlformats.org/officeDocument/2006/relationships/slideMaster" Target="../slideMasters/slideMaster2.xml"/><Relationship Id="rId6" Type="http://schemas.microsoft.com/office/2007/relationships/hdphoto" Target="../media/hdphoto3.wdp"/><Relationship Id="rId5" Type="http://schemas.openxmlformats.org/officeDocument/2006/relationships/image" Target="../media/image51.png"/><Relationship Id="rId4" Type="http://schemas.microsoft.com/office/2007/relationships/hdphoto" Target="../media/hdphoto2.wdp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Master" Target="../slideMasters/slideMaster2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Master" Target="../slideMasters/slideMaster2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Master" Target="../slideMasters/slideMaster2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key ar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0FD527-7720-2487-E3D9-BE772BEBA0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 userDrawn="1"/>
        </p:nvPicPr>
        <p:blipFill>
          <a:blip r:embed="rId2"/>
          <a:srcRect/>
          <a:stretch/>
        </p:blipFill>
        <p:spPr bwMode="ltGray">
          <a:xfrm>
            <a:off x="5334000" y="0"/>
            <a:ext cx="6858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Sans Display" pitchFamily="2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pic>
        <p:nvPicPr>
          <p:cNvPr id="4" name="Graphic 13" descr="AI Business Solutions">
            <a:extLst>
              <a:ext uri="{FF2B5EF4-FFF2-40B4-BE49-F238E27FC236}">
                <a16:creationId xmlns:a16="http://schemas.microsoft.com/office/drawing/2014/main" id="{3653B2FE-3B9F-A0C8-FAAA-BC4EE6D2776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 userDrawn="1"/>
        </p:nvPicPr>
        <p:blipFill>
          <a:blip r:embed="rId3"/>
          <a:srcRect/>
          <a:stretch/>
        </p:blipFill>
        <p:spPr bwMode="black">
          <a:xfrm>
            <a:off x="508073" y="510939"/>
            <a:ext cx="2862972" cy="447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651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32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1723549"/>
          </a:xfrm>
        </p:spPr>
        <p:txBody>
          <a:bodyPr/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3507980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ackground pattern&#10;&#10;Description automatically generated">
            <a:extLst>
              <a:ext uri="{FF2B5EF4-FFF2-40B4-BE49-F238E27FC236}">
                <a16:creationId xmlns:a16="http://schemas.microsoft.com/office/drawing/2014/main" id="{4DB660C8-FCFE-8CB6-A08E-975F87F66C4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A57C656-3E5F-8959-00F8-286B44FD1D70}"/>
              </a:ext>
            </a:extLst>
          </p:cNvPr>
          <p:cNvSpPr/>
          <p:nvPr userDrawn="1"/>
        </p:nvSpPr>
        <p:spPr bwMode="auto">
          <a:xfrm>
            <a:off x="0" y="0"/>
            <a:ext cx="12296446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38000">
                <a:schemeClr val="bg1">
                  <a:alpha val="0"/>
                </a:schemeClr>
              </a:gs>
            </a:gsLst>
            <a:lin ang="2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E989252-C734-F337-C4C4-968C00B843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0311"/>
            <a:ext cx="4710812" cy="430887"/>
          </a:xfrm>
        </p:spPr>
        <p:txBody>
          <a:bodyPr anchor="t" anchorCtr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B3B58AC5-4798-0617-0437-E66831EDE2C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42050" y="0"/>
            <a:ext cx="5949950" cy="6858000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53995056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1A01FF2C-F269-F9D4-58FE-5327AC58EA85}"/>
              </a:ext>
            </a:extLst>
          </p:cNvPr>
          <p:cNvGrpSpPr/>
          <p:nvPr userDrawn="1"/>
        </p:nvGrpSpPr>
        <p:grpSpPr>
          <a:xfrm>
            <a:off x="0" y="0"/>
            <a:ext cx="12296446" cy="6858000"/>
            <a:chOff x="0" y="0"/>
            <a:chExt cx="12296446" cy="6858000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D682CD50-AEA4-6980-963E-93BE9699F3C5}"/>
                </a:ext>
              </a:extLst>
            </p:cNvPr>
            <p:cNvGrpSpPr/>
            <p:nvPr userDrawn="1"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9740519F-E268-7CB3-7FAC-A0AAD0D3EB64}"/>
                  </a:ext>
                </a:extLst>
              </p:cNvPr>
              <p:cNvGrpSpPr/>
              <p:nvPr userDrawn="1"/>
            </p:nvGrpSpPr>
            <p:grpSpPr>
              <a:xfrm>
                <a:off x="3689874" y="0"/>
                <a:ext cx="8502126" cy="6858000"/>
                <a:chOff x="6892376" y="0"/>
                <a:chExt cx="5299623" cy="6858000"/>
              </a:xfrm>
            </p:grpSpPr>
            <p:pic>
              <p:nvPicPr>
                <p:cNvPr id="4" name="Picture 3">
                  <a:extLst>
                    <a:ext uri="{FF2B5EF4-FFF2-40B4-BE49-F238E27FC236}">
                      <a16:creationId xmlns:a16="http://schemas.microsoft.com/office/drawing/2014/main" id="{D2E78BF7-B153-FE60-3465-D3DDF8223B0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 cstate="email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sharpenSoften amount="-10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6919" t="4793" r="55136" b="5416"/>
                <a:stretch/>
              </p:blipFill>
              <p:spPr>
                <a:xfrm>
                  <a:off x="7347856" y="0"/>
                  <a:ext cx="4844143" cy="6858000"/>
                </a:xfrm>
                <a:prstGeom prst="rect">
                  <a:avLst/>
                </a:prstGeom>
              </p:spPr>
            </p:pic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F8471465-94B2-66BF-1358-52C0D344BE5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/>
              </p:nvSpPr>
              <p:spPr bwMode="auto">
                <a:xfrm>
                  <a:off x="6892376" y="0"/>
                  <a:ext cx="3173184" cy="6858000"/>
                </a:xfrm>
                <a:prstGeom prst="rect">
                  <a:avLst/>
                </a:prstGeom>
                <a:gradFill flip="none" rotWithShape="1">
                  <a:gsLst>
                    <a:gs pos="19000">
                      <a:schemeClr val="bg1"/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1"/>
                  <a:tileRect/>
                </a:gra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80106421-65CE-0084-9DCD-211DB78EAFB6}"/>
                  </a:ext>
                </a:extLst>
              </p:cNvPr>
              <p:cNvSpPr/>
              <p:nvPr userDrawn="1"/>
            </p:nvSpPr>
            <p:spPr bwMode="auto">
              <a:xfrm>
                <a:off x="0" y="0"/>
                <a:ext cx="6508376" cy="6858000"/>
              </a:xfrm>
              <a:prstGeom prst="rect">
                <a:avLst/>
              </a:prstGeom>
              <a:gradFill flip="none" rotWithShape="1">
                <a:gsLst>
                  <a:gs pos="6600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0" scaled="1"/>
                <a:tileRect/>
              </a:gra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pic>
          <p:nvPicPr>
            <p:cNvPr id="8" name="Picture 7" descr="Background pattern&#10;&#10;Description automatically generated">
              <a:extLst>
                <a:ext uri="{FF2B5EF4-FFF2-40B4-BE49-F238E27FC236}">
                  <a16:creationId xmlns:a16="http://schemas.microsoft.com/office/drawing/2014/main" id="{1DD810FF-B216-4654-9371-0E4D8D802B1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print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C0ED9E3-69CA-604E-F59C-C22F44EAA350}"/>
                </a:ext>
              </a:extLst>
            </p:cNvPr>
            <p:cNvSpPr/>
            <p:nvPr userDrawn="1"/>
          </p:nvSpPr>
          <p:spPr bwMode="auto">
            <a:xfrm>
              <a:off x="0" y="0"/>
              <a:ext cx="12296446" cy="6858000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38000">
                  <a:schemeClr val="bg1">
                    <a:alpha val="0"/>
                  </a:schemeClr>
                </a:gs>
              </a:gsLst>
              <a:lin ang="2400000" scaled="0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075AB46-03F6-AC39-00E9-2B3ABDA71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26977378"/>
      </p:ext>
    </p:extLst>
  </p:cSld>
  <p:clrMapOvr>
    <a:masterClrMapping/>
  </p:clrMapOvr>
  <p:transition>
    <p:fade/>
  </p:transition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ssion Title w/ Phot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  <a:noFill/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en-US" dirty="0">
                <a:gradFill>
                  <a:gsLst>
                    <a:gs pos="26000">
                      <a:schemeClr val="accent1"/>
                    </a:gs>
                    <a:gs pos="100000">
                      <a:schemeClr val="accent3"/>
                    </a:gs>
                  </a:gsLst>
                  <a:lin ang="2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en-US"/>
              <a:t>Session or 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40BC5B99-509C-464A-99BC-BB61027E6D1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326063" y="0"/>
            <a:ext cx="6865937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pic>
        <p:nvPicPr>
          <p:cNvPr id="3" name="MS logo gray - EMF" descr="Microsoft logo, gray text version">
            <a:extLst>
              <a:ext uri="{FF2B5EF4-FFF2-40B4-BE49-F238E27FC236}">
                <a16:creationId xmlns:a16="http://schemas.microsoft.com/office/drawing/2014/main" id="{B1E4D60A-74D4-CACF-489D-0AF2C448AF1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2493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ackground pattern&#10;&#10;Description automatically generated">
            <a:extLst>
              <a:ext uri="{FF2B5EF4-FFF2-40B4-BE49-F238E27FC236}">
                <a16:creationId xmlns:a16="http://schemas.microsoft.com/office/drawing/2014/main" id="{4DB660C8-FCFE-8CB6-A08E-975F87F66C4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A57C656-3E5F-8959-00F8-286B44FD1D70}"/>
              </a:ext>
            </a:extLst>
          </p:cNvPr>
          <p:cNvSpPr/>
          <p:nvPr userDrawn="1"/>
        </p:nvSpPr>
        <p:spPr bwMode="auto">
          <a:xfrm>
            <a:off x="0" y="0"/>
            <a:ext cx="12296446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38000">
                <a:schemeClr val="bg1">
                  <a:alpha val="0"/>
                </a:schemeClr>
              </a:gs>
            </a:gsLst>
            <a:lin ang="2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5F6D8AE-12E3-3B11-B34F-E2C5860AB9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en-US" sz="3600" dirty="0">
                <a:gradFill>
                  <a:gsLst>
                    <a:gs pos="22000">
                      <a:schemeClr val="accent2"/>
                    </a:gs>
                    <a:gs pos="100000">
                      <a:schemeClr val="accent3"/>
                    </a:gs>
                  </a:gsLst>
                  <a:lin ang="2400000" scaled="0"/>
                </a:gradFill>
                <a:latin typeface="+mj-lt"/>
                <a:cs typeface="Segoe UI" pitchFamily="34" charset="0"/>
              </a:defRPr>
            </a:lvl1pPr>
          </a:lstStyle>
          <a:p>
            <a:pPr lvl="0">
              <a:lnSpc>
                <a:spcPct val="90000"/>
              </a:lnSpc>
            </a:pPr>
            <a:r>
              <a:rPr lang="en-US"/>
              <a:t>Section divider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E745F133-79AD-2D10-2A29-D251C1E6B08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38554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2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Subtitle or speaker name</a:t>
            </a:r>
          </a:p>
        </p:txBody>
      </p:sp>
    </p:spTree>
    <p:extLst>
      <p:ext uri="{BB962C8B-B14F-4D97-AF65-F5344CB8AC3E}">
        <p14:creationId xmlns:p14="http://schemas.microsoft.com/office/powerpoint/2010/main" val="294770797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ackground pattern&#10;&#10;Description automatically generated">
            <a:extLst>
              <a:ext uri="{FF2B5EF4-FFF2-40B4-BE49-F238E27FC236}">
                <a16:creationId xmlns:a16="http://schemas.microsoft.com/office/drawing/2014/main" id="{4DB660C8-FCFE-8CB6-A08E-975F87F66C4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A57C656-3E5F-8959-00F8-286B44FD1D70}"/>
              </a:ext>
            </a:extLst>
          </p:cNvPr>
          <p:cNvSpPr/>
          <p:nvPr userDrawn="1"/>
        </p:nvSpPr>
        <p:spPr bwMode="auto">
          <a:xfrm>
            <a:off x="0" y="0"/>
            <a:ext cx="12296446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38000">
                <a:schemeClr val="bg1">
                  <a:alpha val="0"/>
                </a:schemeClr>
              </a:gs>
            </a:gsLst>
            <a:lin ang="2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4E399E1B-A281-406B-2B38-EEFD19875D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3033223"/>
            <a:ext cx="11018520" cy="498598"/>
          </a:xfrm>
          <a:noFill/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en-US" sz="3600" dirty="0">
                <a:gradFill>
                  <a:gsLst>
                    <a:gs pos="22000">
                      <a:schemeClr val="accent2"/>
                    </a:gs>
                    <a:gs pos="100000">
                      <a:schemeClr val="accent3"/>
                    </a:gs>
                  </a:gsLst>
                  <a:lin ang="2400000" scaled="0"/>
                </a:gradFill>
                <a:latin typeface="+mj-lt"/>
                <a:cs typeface="Segoe UI" pitchFamily="34" charset="0"/>
              </a:defRPr>
            </a:lvl1pPr>
          </a:lstStyle>
          <a:p>
            <a:pPr lvl="0">
              <a:lnSpc>
                <a:spcPct val="90000"/>
              </a:lnSpc>
            </a:pPr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0717512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1612749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228600" indent="0">
              <a:buNone/>
              <a:defRPr>
                <a:solidFill>
                  <a:schemeClr val="tx1"/>
                </a:solidFill>
              </a:defRPr>
            </a:lvl2pPr>
            <a:lvl3pPr marL="457200" indent="0">
              <a:buNone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>
                <a:solidFill>
                  <a:schemeClr val="tx1"/>
                </a:solidFill>
              </a:defRPr>
            </a:lvl4pPr>
            <a:lvl5pPr marL="914400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A7F81D6-D960-882D-2677-0F5176A5B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4458751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B7A288-CDAC-4184-9F73-137C95F5E64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84200" y="1435100"/>
            <a:ext cx="5211763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EC22105-78D6-4753-94FA-3DA949361A9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89688" y="1435100"/>
            <a:ext cx="5219700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6A123D-3A27-499F-9210-3E0D7CED3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08145138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9846590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with Subhead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D525736-DEE8-4391-8135-23DE064005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8E90344-0294-48E2-AAF0-601BB99500E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66750" indent="-152400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B4F729D4-B1F1-45F2-A06A-40234B19C88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1F896FB-325C-4849-B372-8DF0D6C056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97625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85800" indent="-136525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0773568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Content with Subhead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C2759870-0BEA-44DC-A414-1C70D04E35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BFEF95FA-F121-4653-B60A-0D068C34546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88963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327262A-D327-4189-AD22-BAD67CF4AB7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4">
            <a:extLst>
              <a:ext uri="{FF2B5EF4-FFF2-40B4-BE49-F238E27FC236}">
                <a16:creationId xmlns:a16="http://schemas.microsoft.com/office/drawing/2014/main" id="{47F8EAA9-0E64-4589-A234-BC31685BE7D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94451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5631633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1661993"/>
          </a:xfrm>
        </p:spPr>
        <p:txBody>
          <a:bodyPr wrap="square">
            <a:spAutoFit/>
          </a:bodyPr>
          <a:lstStyle>
            <a:lvl1pPr marL="0" indent="0">
              <a:buNone/>
              <a:defRPr lang="en-US" dirty="0" smtClean="0"/>
            </a:lvl1pPr>
            <a:lvl2pPr marL="228600" indent="0">
              <a:buNone/>
              <a:defRPr lang="en-US" dirty="0" smtClean="0"/>
            </a:lvl2pPr>
            <a:lvl3pPr marL="457200" indent="0">
              <a:buNone/>
              <a:defRPr lang="en-US" dirty="0" smtClean="0"/>
            </a:lvl3pPr>
            <a:lvl4pPr marL="685800" indent="0">
              <a:buNone/>
              <a:defRPr lang="en-US" dirty="0" smtClean="0"/>
            </a:lvl4pPr>
            <a:lvl5pPr marL="914400" indent="0">
              <a:buNone/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106423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B20F198-3776-433D-85A8-C2B6AC6235F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7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97BC59AA-6CF8-4091-8008-21AA9AD8E8B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5217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22263" indent="-150813">
              <a:defRPr lang="en-US" sz="1800" dirty="0"/>
            </a:lvl2pPr>
            <a:lvl3pPr marL="466725" indent="-138113">
              <a:defRPr lang="en-US" dirty="0"/>
            </a:lvl3pPr>
            <a:lvl4pPr marL="595313" indent="-128588">
              <a:defRPr lang="en-US" dirty="0"/>
            </a:lvl4pPr>
            <a:lvl5pPr marL="731838" indent="-1222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BECED387-BA3E-49B2-8F1E-0E371E09E0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63796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6B26A1CD-81F9-4C2F-896F-E69757C6658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63796" y="238413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79263A4B-A9A8-4CE5-96A8-6F6EC365E51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42375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205743D-F71A-4647-9BE4-2900BDA2582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42375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0040793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1506">
          <p15:clr>
            <a:srgbClr val="5ACBF0"/>
          </p15:clr>
        </p15:guide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430">
          <p15:clr>
            <a:srgbClr val="5ACBF0"/>
          </p15:clr>
        </p15:guide>
        <p15:guide id="7" pos="2811">
          <p15:clr>
            <a:srgbClr val="5ACBF0"/>
          </p15:clr>
        </p15:guide>
        <p15:guide id="8" pos="4871">
          <p15:clr>
            <a:srgbClr val="5ACBF0"/>
          </p15:clr>
        </p15:guide>
        <p15:guide id="9" pos="5251">
          <p15:clr>
            <a:srgbClr val="5ACBF0"/>
          </p15:clr>
        </p15:guide>
      </p15:sldGuideLst>
    </p:ext>
  </p:extLs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125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13125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4208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44208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3133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073133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8096367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1436">
          <p15:clr>
            <a:srgbClr val="5ACBF0"/>
          </p15:clr>
        </p15:guide>
      </p15:sldGuideLst>
    </p:ext>
  </p:extLs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849007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49007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13814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113814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378621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78621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40485AC-5036-400C-92C3-D3E9EC0252B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643428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F90290A2-7689-4DF5-971A-36C2D917341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643428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1820992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610">
          <p15:clr>
            <a:srgbClr val="5ACBF0"/>
          </p15:clr>
        </p15:guide>
        <p15:guide id="7" pos="1795">
          <p15:clr>
            <a:srgbClr val="5ACBF0"/>
          </p15:clr>
        </p15:guide>
        <p15:guide id="8" pos="3035">
          <p15:clr>
            <a:srgbClr val="5ACBF0"/>
          </p15:clr>
        </p15:guide>
        <p15:guide id="9" pos="3221">
          <p15:clr>
            <a:srgbClr val="5ACBF0"/>
          </p15:clr>
        </p15:guide>
        <p15:guide id="10" pos="4461">
          <p15:clr>
            <a:srgbClr val="5ACBF0"/>
          </p15:clr>
        </p15:guide>
        <p15:guide id="11" pos="5890">
          <p15:clr>
            <a:srgbClr val="5ACBF0"/>
          </p15:clr>
        </p15:guide>
        <p15:guide id="12" orient="horz" pos="1436">
          <p15:clr>
            <a:srgbClr val="5ACBF0"/>
          </p15:clr>
        </p15:guide>
        <p15:guide id="13" pos="4646">
          <p15:clr>
            <a:srgbClr val="5ACBF0"/>
          </p15:clr>
        </p15:guide>
        <p15:guide id="14" pos="6072">
          <p15:clr>
            <a:srgbClr val="5ACBF0"/>
          </p15:clr>
        </p15:guide>
      </p15:sldGuideLst>
    </p:ext>
  </p:extLs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4" y="2875002"/>
            <a:ext cx="4127692" cy="1107996"/>
          </a:xfrm>
        </p:spPr>
        <p:txBody>
          <a:bodyPr wrap="square" anchor="ctr">
            <a:sp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3231266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0" orient="horz" pos="288">
          <p15:clr>
            <a:srgbClr val="5ACBF0"/>
          </p15:clr>
        </p15:guide>
        <p15:guide id="32" orient="horz" pos="2160">
          <p15:clr>
            <a:srgbClr val="5ACBF0"/>
          </p15:clr>
        </p15:guide>
        <p15:guide id="33" pos="2976">
          <p15:clr>
            <a:srgbClr val="5ACBF0"/>
          </p15:clr>
        </p15:guide>
        <p15:guide id="34" pos="3336">
          <p15:clr>
            <a:srgbClr val="5ACBF0"/>
          </p15:clr>
        </p15:guide>
      </p15:sldGuideLst>
    </p:ext>
  </p:extLs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9098175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Background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1109616-29F5-2A48-AD26-C036688E660A}"/>
              </a:ext>
            </a:extLst>
          </p:cNvPr>
          <p:cNvSpPr/>
          <p:nvPr userDrawn="1"/>
        </p:nvSpPr>
        <p:spPr bwMode="auto">
          <a:xfrm>
            <a:off x="1" y="0"/>
            <a:ext cx="12192000" cy="1439693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2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844675"/>
            <a:ext cx="11018838" cy="4424363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662A5-6E2F-47B0-9B6E-E87983D37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01691376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16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Header Line 01">
    <p:bg>
      <p:bgPr>
        <a:gradFill>
          <a:gsLst>
            <a:gs pos="0">
              <a:srgbClr val="120D24"/>
            </a:gs>
            <a:gs pos="100000">
              <a:srgbClr val="290A46"/>
            </a:gs>
          </a:gsLst>
          <a:lin ang="2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B95D43A3-1599-79ED-3554-60413F5698B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2">
            <a:extLst>
              <a:ext uri="{FF2B5EF4-FFF2-40B4-BE49-F238E27FC236}">
                <a16:creationId xmlns:a16="http://schemas.microsoft.com/office/drawing/2014/main" id="{BB973DD2-1476-E74C-99DF-240F2E5087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3B0B9755-980E-B04E-95D6-C276F382D0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2137143"/>
            <a:ext cx="1595438" cy="646331"/>
          </a:xfrm>
        </p:spPr>
        <p:txBody>
          <a:bodyPr lIns="90000" anchor="t"/>
          <a:lstStyle>
            <a:lvl1pPr marL="179388" indent="-179388">
              <a:buSzPct val="90000"/>
              <a:buFont typeface="Wingdings" pitchFamily="2" charset="2"/>
              <a:buChar char=""/>
              <a:tabLst/>
              <a:defRPr sz="14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id="{E14B2888-1E67-E04C-894E-926FC1FD801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470150" y="2137143"/>
            <a:ext cx="1595438" cy="646331"/>
          </a:xfrm>
        </p:spPr>
        <p:txBody>
          <a:bodyPr lIns="90000" anchor="t"/>
          <a:lstStyle>
            <a:lvl1pPr marL="179388" indent="-179388">
              <a:buSzPct val="90000"/>
              <a:buFont typeface="Wingdings" pitchFamily="2" charset="2"/>
              <a:buChar char=""/>
              <a:tabLst/>
              <a:defRPr sz="14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6">
            <a:extLst>
              <a:ext uri="{FF2B5EF4-FFF2-40B4-BE49-F238E27FC236}">
                <a16:creationId xmlns:a16="http://schemas.microsoft.com/office/drawing/2014/main" id="{333BC1A1-9771-5646-BEE1-9E5EEAED269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56100" y="2137143"/>
            <a:ext cx="1603375" cy="646331"/>
          </a:xfrm>
        </p:spPr>
        <p:txBody>
          <a:bodyPr lIns="90000" anchor="t"/>
          <a:lstStyle>
            <a:lvl1pPr marL="179388" indent="-179388">
              <a:buSzPct val="90000"/>
              <a:buFont typeface="Wingdings" pitchFamily="2" charset="2"/>
              <a:buChar char=""/>
              <a:tabLst/>
              <a:defRPr sz="14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id="{6B558C13-2A32-8A4B-856B-2AB00C47770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240463" y="2137143"/>
            <a:ext cx="1597025" cy="646331"/>
          </a:xfrm>
        </p:spPr>
        <p:txBody>
          <a:bodyPr lIns="90000" anchor="t"/>
          <a:lstStyle>
            <a:lvl1pPr marL="179388" indent="-179388">
              <a:buSzPct val="90000"/>
              <a:buFont typeface="Wingdings" pitchFamily="2" charset="2"/>
              <a:buChar char=""/>
              <a:tabLst/>
              <a:defRPr sz="14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id="{DFF8B5E8-017D-9448-B30F-CD659C22107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128000" y="2137143"/>
            <a:ext cx="1592263" cy="646331"/>
          </a:xfrm>
        </p:spPr>
        <p:txBody>
          <a:bodyPr lIns="90000" anchor="t"/>
          <a:lstStyle>
            <a:lvl1pPr marL="179388" indent="-179388">
              <a:buSzPct val="90000"/>
              <a:buFont typeface="Wingdings" pitchFamily="2" charset="2"/>
              <a:buChar char=""/>
              <a:tabLst/>
              <a:defRPr sz="14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id="{23243079-7E64-8247-A7DE-8C677FA6F54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013950" y="2137143"/>
            <a:ext cx="1595438" cy="646331"/>
          </a:xfrm>
        </p:spPr>
        <p:txBody>
          <a:bodyPr lIns="90000" anchor="t"/>
          <a:lstStyle>
            <a:lvl1pPr marL="179388" indent="-179388">
              <a:buSzPct val="90000"/>
              <a:buFont typeface="Wingdings" pitchFamily="2" charset="2"/>
              <a:buChar char=""/>
              <a:tabLst/>
              <a:defRPr sz="14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id="{15EF34EC-5A49-5E44-8FF1-785ECE15E3B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509120"/>
            <a:ext cx="1595438" cy="646331"/>
          </a:xfrm>
        </p:spPr>
        <p:txBody>
          <a:bodyPr lIns="90000" anchor="t"/>
          <a:lstStyle>
            <a:lvl1pPr marL="179388" indent="-179388">
              <a:buSzPct val="90000"/>
              <a:buFont typeface="Wingdings" pitchFamily="2" charset="2"/>
              <a:buChar char=""/>
              <a:tabLst/>
              <a:defRPr sz="14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id="{1815091A-D110-584B-AB6E-643B6462EE0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470150" y="4509120"/>
            <a:ext cx="1595438" cy="646331"/>
          </a:xfrm>
        </p:spPr>
        <p:txBody>
          <a:bodyPr lIns="90000" anchor="t"/>
          <a:lstStyle>
            <a:lvl1pPr marL="179388" indent="-179388">
              <a:buSzPct val="90000"/>
              <a:buFont typeface="Wingdings" pitchFamily="2" charset="2"/>
              <a:buChar char=""/>
              <a:tabLst/>
              <a:defRPr sz="14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id="{DBBF8BC8-BC7B-004B-A427-B1F9D8D9199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356100" y="4509120"/>
            <a:ext cx="1603375" cy="646331"/>
          </a:xfrm>
        </p:spPr>
        <p:txBody>
          <a:bodyPr lIns="90000" anchor="t"/>
          <a:lstStyle>
            <a:lvl1pPr marL="179388" indent="-179388">
              <a:buSzPct val="90000"/>
              <a:buFont typeface="Wingdings" pitchFamily="2" charset="2"/>
              <a:buChar char=""/>
              <a:tabLst/>
              <a:defRPr sz="14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id="{844592AA-1A9A-8E46-B40A-8739500A22C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40463" y="4509120"/>
            <a:ext cx="1597025" cy="646331"/>
          </a:xfrm>
        </p:spPr>
        <p:txBody>
          <a:bodyPr lIns="90000" anchor="t"/>
          <a:lstStyle>
            <a:lvl1pPr marL="179388" indent="-179388">
              <a:buSzPct val="90000"/>
              <a:buFont typeface="Wingdings" pitchFamily="2" charset="2"/>
              <a:buChar char=""/>
              <a:tabLst/>
              <a:defRPr sz="14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id="{6E747F9F-4D5A-1E4C-92B5-549F887E872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128000" y="4509120"/>
            <a:ext cx="1592263" cy="646331"/>
          </a:xfrm>
        </p:spPr>
        <p:txBody>
          <a:bodyPr lIns="90000" anchor="t"/>
          <a:lstStyle>
            <a:lvl1pPr marL="179388" indent="-179388">
              <a:buSzPct val="90000"/>
              <a:buFont typeface="Wingdings" pitchFamily="2" charset="2"/>
              <a:buChar char=""/>
              <a:tabLst/>
              <a:defRPr sz="14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id="{F878EC20-6567-6B45-AE19-F3465093EEC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0013950" y="4509120"/>
            <a:ext cx="1595438" cy="646331"/>
          </a:xfrm>
        </p:spPr>
        <p:txBody>
          <a:bodyPr lIns="90000" anchor="t"/>
          <a:lstStyle>
            <a:lvl1pPr marL="179388" indent="-179388">
              <a:buSzPct val="90000"/>
              <a:buFont typeface="Wingdings" pitchFamily="2" charset="2"/>
              <a:buChar char=""/>
              <a:tabLst/>
              <a:defRPr sz="14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EA3253A-CBC3-A644-9057-A616EFD62183}"/>
              </a:ext>
            </a:extLst>
          </p:cNvPr>
          <p:cNvCxnSpPr>
            <a:cxnSpLocks/>
          </p:cNvCxnSpPr>
          <p:nvPr userDrawn="1"/>
        </p:nvCxnSpPr>
        <p:spPr>
          <a:xfrm>
            <a:off x="584200" y="2017713"/>
            <a:ext cx="1595438" cy="0"/>
          </a:xfrm>
          <a:prstGeom prst="line">
            <a:avLst/>
          </a:prstGeom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1"/>
              <a:tileRect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3FA9607-273B-BF42-A068-8D930E44C050}"/>
              </a:ext>
            </a:extLst>
          </p:cNvPr>
          <p:cNvCxnSpPr>
            <a:cxnSpLocks/>
          </p:cNvCxnSpPr>
          <p:nvPr userDrawn="1"/>
        </p:nvCxnSpPr>
        <p:spPr>
          <a:xfrm>
            <a:off x="2470150" y="2017713"/>
            <a:ext cx="1595438" cy="0"/>
          </a:xfrm>
          <a:prstGeom prst="line">
            <a:avLst/>
          </a:prstGeom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1"/>
              <a:tileRect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85FB5306-5527-0B40-80C7-DB5C8423B952}"/>
              </a:ext>
            </a:extLst>
          </p:cNvPr>
          <p:cNvCxnSpPr>
            <a:cxnSpLocks/>
          </p:cNvCxnSpPr>
          <p:nvPr userDrawn="1"/>
        </p:nvCxnSpPr>
        <p:spPr>
          <a:xfrm>
            <a:off x="4364037" y="2015240"/>
            <a:ext cx="1595438" cy="0"/>
          </a:xfrm>
          <a:prstGeom prst="line">
            <a:avLst/>
          </a:prstGeom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1"/>
              <a:tileRect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93971A8C-E65D-6B49-ADA2-293469DDD7BC}"/>
              </a:ext>
            </a:extLst>
          </p:cNvPr>
          <p:cNvCxnSpPr>
            <a:cxnSpLocks/>
          </p:cNvCxnSpPr>
          <p:nvPr userDrawn="1"/>
        </p:nvCxnSpPr>
        <p:spPr>
          <a:xfrm>
            <a:off x="6240463" y="2017713"/>
            <a:ext cx="1595438" cy="0"/>
          </a:xfrm>
          <a:prstGeom prst="line">
            <a:avLst/>
          </a:prstGeom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1"/>
              <a:tileRect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91A700F-7F45-F94C-A435-F7EE30C70A7E}"/>
              </a:ext>
            </a:extLst>
          </p:cNvPr>
          <p:cNvCxnSpPr>
            <a:cxnSpLocks/>
          </p:cNvCxnSpPr>
          <p:nvPr userDrawn="1"/>
        </p:nvCxnSpPr>
        <p:spPr>
          <a:xfrm>
            <a:off x="8124825" y="2017713"/>
            <a:ext cx="1595438" cy="0"/>
          </a:xfrm>
          <a:prstGeom prst="line">
            <a:avLst/>
          </a:prstGeom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1"/>
              <a:tileRect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8EA0204-C4C9-6644-861D-6EB50FE04062}"/>
              </a:ext>
            </a:extLst>
          </p:cNvPr>
          <p:cNvCxnSpPr>
            <a:cxnSpLocks/>
          </p:cNvCxnSpPr>
          <p:nvPr userDrawn="1"/>
        </p:nvCxnSpPr>
        <p:spPr>
          <a:xfrm>
            <a:off x="10013950" y="2017713"/>
            <a:ext cx="1595438" cy="0"/>
          </a:xfrm>
          <a:prstGeom prst="line">
            <a:avLst/>
          </a:prstGeom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1"/>
              <a:tileRect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21346A5-A33F-5946-9543-99C299D786AC}"/>
              </a:ext>
            </a:extLst>
          </p:cNvPr>
          <p:cNvCxnSpPr>
            <a:cxnSpLocks/>
          </p:cNvCxnSpPr>
          <p:nvPr userDrawn="1"/>
        </p:nvCxnSpPr>
        <p:spPr>
          <a:xfrm>
            <a:off x="584200" y="4365104"/>
            <a:ext cx="1595438" cy="0"/>
          </a:xfrm>
          <a:prstGeom prst="line">
            <a:avLst/>
          </a:prstGeom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1"/>
              <a:tileRect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524EA3CD-0BD7-E747-A4EB-45424A3C1987}"/>
              </a:ext>
            </a:extLst>
          </p:cNvPr>
          <p:cNvCxnSpPr>
            <a:cxnSpLocks/>
          </p:cNvCxnSpPr>
          <p:nvPr userDrawn="1"/>
        </p:nvCxnSpPr>
        <p:spPr>
          <a:xfrm>
            <a:off x="2495600" y="4365104"/>
            <a:ext cx="1595438" cy="0"/>
          </a:xfrm>
          <a:prstGeom prst="line">
            <a:avLst/>
          </a:prstGeom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1"/>
              <a:tileRect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B66C269-8DE0-714D-AB7A-BA133A81E3C7}"/>
              </a:ext>
            </a:extLst>
          </p:cNvPr>
          <p:cNvCxnSpPr>
            <a:cxnSpLocks/>
          </p:cNvCxnSpPr>
          <p:nvPr userDrawn="1"/>
        </p:nvCxnSpPr>
        <p:spPr>
          <a:xfrm>
            <a:off x="4364037" y="4362631"/>
            <a:ext cx="1595438" cy="0"/>
          </a:xfrm>
          <a:prstGeom prst="line">
            <a:avLst/>
          </a:prstGeom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1"/>
              <a:tileRect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C3539B16-CE2C-3A4D-B528-4C530EFD148D}"/>
              </a:ext>
            </a:extLst>
          </p:cNvPr>
          <p:cNvCxnSpPr>
            <a:cxnSpLocks/>
          </p:cNvCxnSpPr>
          <p:nvPr userDrawn="1"/>
        </p:nvCxnSpPr>
        <p:spPr>
          <a:xfrm>
            <a:off x="6240463" y="4365104"/>
            <a:ext cx="1595438" cy="0"/>
          </a:xfrm>
          <a:prstGeom prst="line">
            <a:avLst/>
          </a:prstGeom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1"/>
              <a:tileRect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CA683FC3-D470-6642-8CD2-833A816B7C06}"/>
              </a:ext>
            </a:extLst>
          </p:cNvPr>
          <p:cNvCxnSpPr>
            <a:cxnSpLocks/>
          </p:cNvCxnSpPr>
          <p:nvPr userDrawn="1"/>
        </p:nvCxnSpPr>
        <p:spPr>
          <a:xfrm>
            <a:off x="8124825" y="4365104"/>
            <a:ext cx="1595438" cy="0"/>
          </a:xfrm>
          <a:prstGeom prst="line">
            <a:avLst/>
          </a:prstGeom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1"/>
              <a:tileRect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F13A02AF-593E-A740-8AA5-3E98EC7712B3}"/>
              </a:ext>
            </a:extLst>
          </p:cNvPr>
          <p:cNvCxnSpPr>
            <a:cxnSpLocks/>
          </p:cNvCxnSpPr>
          <p:nvPr userDrawn="1"/>
        </p:nvCxnSpPr>
        <p:spPr>
          <a:xfrm>
            <a:off x="10013950" y="4365104"/>
            <a:ext cx="1595438" cy="0"/>
          </a:xfrm>
          <a:prstGeom prst="line">
            <a:avLst/>
          </a:prstGeom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1"/>
              <a:tileRect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2B32F430-ED23-B440-BB46-25EFAA521E1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84200" y="1436688"/>
            <a:ext cx="1595439" cy="581025"/>
          </a:xfrm>
        </p:spPr>
        <p:txBody>
          <a:bodyPr lIns="90000" tIns="46800" rIns="90000" bIns="46800" anchor="ctr">
            <a:noAutofit/>
          </a:bodyPr>
          <a:lstStyle>
            <a:lvl1pPr marL="0" indent="0">
              <a:buNone/>
              <a:defRPr sz="2000">
                <a:solidFill>
                  <a:schemeClr val="tx1"/>
                </a:solidFill>
                <a:latin typeface="+mj-lt"/>
              </a:defRPr>
            </a:lvl1pPr>
            <a:lvl2pPr marL="228600" indent="0" algn="ctr">
              <a:buNone/>
              <a:defRPr>
                <a:solidFill>
                  <a:schemeClr val="bg1"/>
                </a:solidFill>
                <a:latin typeface="+mj-lt"/>
              </a:defRPr>
            </a:lvl2pPr>
          </a:lstStyle>
          <a:p>
            <a:pPr lvl="0"/>
            <a:r>
              <a:rPr lang="en-US"/>
              <a:t>Label</a:t>
            </a:r>
          </a:p>
        </p:txBody>
      </p:sp>
      <p:sp>
        <p:nvSpPr>
          <p:cNvPr id="41" name="Text Placeholder 28">
            <a:extLst>
              <a:ext uri="{FF2B5EF4-FFF2-40B4-BE49-F238E27FC236}">
                <a16:creationId xmlns:a16="http://schemas.microsoft.com/office/drawing/2014/main" id="{7BE96FEE-E6DA-2941-AEAC-A1C8FC16409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470150" y="1436688"/>
            <a:ext cx="1595438" cy="581025"/>
          </a:xfrm>
        </p:spPr>
        <p:txBody>
          <a:bodyPr lIns="90000" tIns="46800" rIns="90000" bIns="46800" anchor="ctr">
            <a:noAutofit/>
          </a:bodyPr>
          <a:lstStyle>
            <a:lvl1pPr marL="0" indent="0">
              <a:buNone/>
              <a:defRPr sz="2000">
                <a:solidFill>
                  <a:schemeClr val="tx1"/>
                </a:solidFill>
                <a:latin typeface="+mj-lt"/>
              </a:defRPr>
            </a:lvl1pPr>
            <a:lvl2pPr marL="228600" indent="0" algn="ctr">
              <a:buNone/>
              <a:defRPr>
                <a:solidFill>
                  <a:schemeClr val="bg1"/>
                </a:solidFill>
                <a:latin typeface="+mj-lt"/>
              </a:defRPr>
            </a:lvl2pPr>
          </a:lstStyle>
          <a:p>
            <a:pPr lvl="0"/>
            <a:r>
              <a:rPr lang="en-US"/>
              <a:t>Label</a:t>
            </a:r>
          </a:p>
        </p:txBody>
      </p:sp>
      <p:sp>
        <p:nvSpPr>
          <p:cNvPr id="42" name="Text Placeholder 28">
            <a:extLst>
              <a:ext uri="{FF2B5EF4-FFF2-40B4-BE49-F238E27FC236}">
                <a16:creationId xmlns:a16="http://schemas.microsoft.com/office/drawing/2014/main" id="{8732B004-72E3-4E45-A749-459DEFBC173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367808" y="1436688"/>
            <a:ext cx="1595438" cy="581025"/>
          </a:xfrm>
        </p:spPr>
        <p:txBody>
          <a:bodyPr lIns="90000" tIns="46800" rIns="90000" bIns="46800" anchor="ctr">
            <a:noAutofit/>
          </a:bodyPr>
          <a:lstStyle>
            <a:lvl1pPr marL="0" indent="0">
              <a:buNone/>
              <a:defRPr sz="2000">
                <a:solidFill>
                  <a:schemeClr val="tx1"/>
                </a:solidFill>
                <a:latin typeface="+mj-lt"/>
              </a:defRPr>
            </a:lvl1pPr>
            <a:lvl2pPr marL="228600" indent="0" algn="ctr">
              <a:buNone/>
              <a:defRPr>
                <a:solidFill>
                  <a:schemeClr val="bg1"/>
                </a:solidFill>
                <a:latin typeface="+mj-lt"/>
              </a:defRPr>
            </a:lvl2pPr>
          </a:lstStyle>
          <a:p>
            <a:pPr lvl="0"/>
            <a:r>
              <a:rPr lang="en-US"/>
              <a:t>Label</a:t>
            </a:r>
          </a:p>
        </p:txBody>
      </p:sp>
      <p:sp>
        <p:nvSpPr>
          <p:cNvPr id="43" name="Text Placeholder 28">
            <a:extLst>
              <a:ext uri="{FF2B5EF4-FFF2-40B4-BE49-F238E27FC236}">
                <a16:creationId xmlns:a16="http://schemas.microsoft.com/office/drawing/2014/main" id="{E66FAAC7-8AEC-104A-A5DD-4AEB7AA585A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40016" y="1436688"/>
            <a:ext cx="1595438" cy="581025"/>
          </a:xfrm>
        </p:spPr>
        <p:txBody>
          <a:bodyPr lIns="90000" tIns="46800" rIns="90000" bIns="46800" anchor="ctr">
            <a:noAutofit/>
          </a:bodyPr>
          <a:lstStyle>
            <a:lvl1pPr marL="0" indent="0">
              <a:buNone/>
              <a:defRPr sz="2000">
                <a:solidFill>
                  <a:schemeClr val="tx1"/>
                </a:solidFill>
                <a:latin typeface="+mj-lt"/>
              </a:defRPr>
            </a:lvl1pPr>
            <a:lvl2pPr marL="228600" indent="0" algn="ctr">
              <a:buNone/>
              <a:defRPr>
                <a:solidFill>
                  <a:schemeClr val="bg1"/>
                </a:solidFill>
                <a:latin typeface="+mj-lt"/>
              </a:defRPr>
            </a:lvl2pPr>
          </a:lstStyle>
          <a:p>
            <a:pPr lvl="0"/>
            <a:r>
              <a:rPr lang="en-US"/>
              <a:t>Label</a:t>
            </a:r>
          </a:p>
        </p:txBody>
      </p:sp>
      <p:sp>
        <p:nvSpPr>
          <p:cNvPr id="44" name="Text Placeholder 28">
            <a:extLst>
              <a:ext uri="{FF2B5EF4-FFF2-40B4-BE49-F238E27FC236}">
                <a16:creationId xmlns:a16="http://schemas.microsoft.com/office/drawing/2014/main" id="{5E1D2D98-23BB-FF4A-95AC-2A429CDF840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128000" y="1436688"/>
            <a:ext cx="1595438" cy="581025"/>
          </a:xfrm>
        </p:spPr>
        <p:txBody>
          <a:bodyPr lIns="90000" tIns="46800" rIns="90000" bIns="46800" anchor="ctr">
            <a:noAutofit/>
          </a:bodyPr>
          <a:lstStyle>
            <a:lvl1pPr marL="0" indent="0">
              <a:buNone/>
              <a:defRPr sz="2000">
                <a:solidFill>
                  <a:schemeClr val="tx1"/>
                </a:solidFill>
                <a:latin typeface="+mj-lt"/>
              </a:defRPr>
            </a:lvl1pPr>
            <a:lvl2pPr marL="228600" indent="0" algn="ctr">
              <a:buNone/>
              <a:defRPr>
                <a:solidFill>
                  <a:schemeClr val="bg1"/>
                </a:solidFill>
                <a:latin typeface="+mj-lt"/>
              </a:defRPr>
            </a:lvl2pPr>
          </a:lstStyle>
          <a:p>
            <a:pPr lvl="0"/>
            <a:r>
              <a:rPr lang="en-US"/>
              <a:t>Label</a:t>
            </a:r>
          </a:p>
        </p:txBody>
      </p:sp>
      <p:sp>
        <p:nvSpPr>
          <p:cNvPr id="45" name="Text Placeholder 28">
            <a:extLst>
              <a:ext uri="{FF2B5EF4-FFF2-40B4-BE49-F238E27FC236}">
                <a16:creationId xmlns:a16="http://schemas.microsoft.com/office/drawing/2014/main" id="{527C7347-F791-F945-A658-6E2EC13C639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013950" y="1436688"/>
            <a:ext cx="1595438" cy="581025"/>
          </a:xfrm>
        </p:spPr>
        <p:txBody>
          <a:bodyPr lIns="90000" tIns="46800" rIns="90000" bIns="46800" anchor="ctr">
            <a:noAutofit/>
          </a:bodyPr>
          <a:lstStyle>
            <a:lvl1pPr marL="0" indent="0">
              <a:buNone/>
              <a:defRPr sz="2000">
                <a:solidFill>
                  <a:schemeClr val="tx1"/>
                </a:solidFill>
                <a:latin typeface="+mj-lt"/>
              </a:defRPr>
            </a:lvl1pPr>
            <a:lvl2pPr marL="228600" indent="0" algn="ctr">
              <a:buNone/>
              <a:defRPr>
                <a:solidFill>
                  <a:schemeClr val="bg1"/>
                </a:solidFill>
                <a:latin typeface="+mj-lt"/>
              </a:defRPr>
            </a:lvl2pPr>
          </a:lstStyle>
          <a:p>
            <a:pPr lvl="0"/>
            <a:r>
              <a:rPr lang="en-US"/>
              <a:t>Label</a:t>
            </a:r>
          </a:p>
        </p:txBody>
      </p:sp>
      <p:sp>
        <p:nvSpPr>
          <p:cNvPr id="46" name="Text Placeholder 28">
            <a:extLst>
              <a:ext uri="{FF2B5EF4-FFF2-40B4-BE49-F238E27FC236}">
                <a16:creationId xmlns:a16="http://schemas.microsoft.com/office/drawing/2014/main" id="{8172C080-65E1-3C46-99C0-978870D28AF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84200" y="3789040"/>
            <a:ext cx="1595439" cy="581025"/>
          </a:xfrm>
        </p:spPr>
        <p:txBody>
          <a:bodyPr lIns="90000" tIns="46800" rIns="90000" bIns="46800" anchor="ctr">
            <a:noAutofit/>
          </a:bodyPr>
          <a:lstStyle>
            <a:lvl1pPr marL="0" indent="0">
              <a:buNone/>
              <a:defRPr sz="2000">
                <a:solidFill>
                  <a:schemeClr val="tx1"/>
                </a:solidFill>
                <a:latin typeface="+mj-lt"/>
              </a:defRPr>
            </a:lvl1pPr>
            <a:lvl2pPr marL="228600" indent="0" algn="ctr">
              <a:buNone/>
              <a:defRPr>
                <a:solidFill>
                  <a:schemeClr val="bg1"/>
                </a:solidFill>
                <a:latin typeface="+mj-lt"/>
              </a:defRPr>
            </a:lvl2pPr>
          </a:lstStyle>
          <a:p>
            <a:pPr lvl="0"/>
            <a:r>
              <a:rPr lang="en-US"/>
              <a:t>Label</a:t>
            </a:r>
          </a:p>
        </p:txBody>
      </p:sp>
      <p:sp>
        <p:nvSpPr>
          <p:cNvPr id="47" name="Text Placeholder 28">
            <a:extLst>
              <a:ext uri="{FF2B5EF4-FFF2-40B4-BE49-F238E27FC236}">
                <a16:creationId xmlns:a16="http://schemas.microsoft.com/office/drawing/2014/main" id="{4928442B-3D98-0B48-9333-273D8587E0E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470150" y="3789040"/>
            <a:ext cx="1595438" cy="581025"/>
          </a:xfrm>
        </p:spPr>
        <p:txBody>
          <a:bodyPr lIns="90000" tIns="46800" rIns="90000" bIns="46800" anchor="ctr">
            <a:noAutofit/>
          </a:bodyPr>
          <a:lstStyle>
            <a:lvl1pPr marL="0" indent="0">
              <a:buNone/>
              <a:defRPr sz="2000">
                <a:solidFill>
                  <a:schemeClr val="tx1"/>
                </a:solidFill>
                <a:latin typeface="+mj-lt"/>
              </a:defRPr>
            </a:lvl1pPr>
            <a:lvl2pPr marL="228600" indent="0" algn="ctr">
              <a:buNone/>
              <a:defRPr>
                <a:solidFill>
                  <a:schemeClr val="bg1"/>
                </a:solidFill>
                <a:latin typeface="+mj-lt"/>
              </a:defRPr>
            </a:lvl2pPr>
          </a:lstStyle>
          <a:p>
            <a:pPr lvl="0"/>
            <a:r>
              <a:rPr lang="en-US"/>
              <a:t>Label</a:t>
            </a:r>
          </a:p>
        </p:txBody>
      </p:sp>
      <p:sp>
        <p:nvSpPr>
          <p:cNvPr id="48" name="Text Placeholder 28">
            <a:extLst>
              <a:ext uri="{FF2B5EF4-FFF2-40B4-BE49-F238E27FC236}">
                <a16:creationId xmlns:a16="http://schemas.microsoft.com/office/drawing/2014/main" id="{2961F7B7-1EDB-2C43-951E-B36532A1E79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367808" y="3789040"/>
            <a:ext cx="1595438" cy="581025"/>
          </a:xfrm>
        </p:spPr>
        <p:txBody>
          <a:bodyPr lIns="90000" tIns="46800" rIns="90000" bIns="46800" anchor="ctr">
            <a:noAutofit/>
          </a:bodyPr>
          <a:lstStyle>
            <a:lvl1pPr marL="0" indent="0">
              <a:buNone/>
              <a:defRPr sz="2000">
                <a:solidFill>
                  <a:schemeClr val="tx1"/>
                </a:solidFill>
                <a:latin typeface="+mj-lt"/>
              </a:defRPr>
            </a:lvl1pPr>
            <a:lvl2pPr marL="228600" indent="0" algn="ctr">
              <a:buNone/>
              <a:defRPr>
                <a:solidFill>
                  <a:schemeClr val="bg1"/>
                </a:solidFill>
                <a:latin typeface="+mj-lt"/>
              </a:defRPr>
            </a:lvl2pPr>
          </a:lstStyle>
          <a:p>
            <a:pPr lvl="0"/>
            <a:r>
              <a:rPr lang="en-US"/>
              <a:t>Label</a:t>
            </a:r>
          </a:p>
        </p:txBody>
      </p:sp>
      <p:sp>
        <p:nvSpPr>
          <p:cNvPr id="49" name="Text Placeholder 28">
            <a:extLst>
              <a:ext uri="{FF2B5EF4-FFF2-40B4-BE49-F238E27FC236}">
                <a16:creationId xmlns:a16="http://schemas.microsoft.com/office/drawing/2014/main" id="{6345ABD8-4C05-A749-91A9-2D1F286CB73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40016" y="3789040"/>
            <a:ext cx="1595438" cy="581025"/>
          </a:xfrm>
        </p:spPr>
        <p:txBody>
          <a:bodyPr lIns="90000" tIns="46800" rIns="90000" bIns="46800" anchor="ctr">
            <a:noAutofit/>
          </a:bodyPr>
          <a:lstStyle>
            <a:lvl1pPr marL="0" indent="0">
              <a:buNone/>
              <a:defRPr sz="2000">
                <a:solidFill>
                  <a:schemeClr val="tx1"/>
                </a:solidFill>
                <a:latin typeface="+mj-lt"/>
              </a:defRPr>
            </a:lvl1pPr>
            <a:lvl2pPr marL="228600" indent="0" algn="ctr">
              <a:buNone/>
              <a:defRPr>
                <a:solidFill>
                  <a:schemeClr val="bg1"/>
                </a:solidFill>
                <a:latin typeface="+mj-lt"/>
              </a:defRPr>
            </a:lvl2pPr>
          </a:lstStyle>
          <a:p>
            <a:pPr lvl="0"/>
            <a:r>
              <a:rPr lang="en-US"/>
              <a:t>Label</a:t>
            </a:r>
          </a:p>
        </p:txBody>
      </p:sp>
      <p:sp>
        <p:nvSpPr>
          <p:cNvPr id="50" name="Text Placeholder 28">
            <a:extLst>
              <a:ext uri="{FF2B5EF4-FFF2-40B4-BE49-F238E27FC236}">
                <a16:creationId xmlns:a16="http://schemas.microsoft.com/office/drawing/2014/main" id="{40D75468-C5B7-204E-BE74-7892BA35FF7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128000" y="3789040"/>
            <a:ext cx="1595438" cy="581025"/>
          </a:xfrm>
        </p:spPr>
        <p:txBody>
          <a:bodyPr lIns="90000" tIns="46800" rIns="90000" bIns="46800" anchor="ctr">
            <a:noAutofit/>
          </a:bodyPr>
          <a:lstStyle>
            <a:lvl1pPr marL="0" indent="0">
              <a:buNone/>
              <a:defRPr sz="2000">
                <a:solidFill>
                  <a:schemeClr val="tx1"/>
                </a:solidFill>
                <a:latin typeface="+mj-lt"/>
              </a:defRPr>
            </a:lvl1pPr>
            <a:lvl2pPr marL="228600" indent="0" algn="ctr">
              <a:buNone/>
              <a:defRPr>
                <a:solidFill>
                  <a:schemeClr val="bg1"/>
                </a:solidFill>
                <a:latin typeface="+mj-lt"/>
              </a:defRPr>
            </a:lvl2pPr>
          </a:lstStyle>
          <a:p>
            <a:pPr lvl="0"/>
            <a:r>
              <a:rPr lang="en-US"/>
              <a:t>Label</a:t>
            </a:r>
          </a:p>
        </p:txBody>
      </p:sp>
      <p:sp>
        <p:nvSpPr>
          <p:cNvPr id="51" name="Text Placeholder 28">
            <a:extLst>
              <a:ext uri="{FF2B5EF4-FFF2-40B4-BE49-F238E27FC236}">
                <a16:creationId xmlns:a16="http://schemas.microsoft.com/office/drawing/2014/main" id="{C0D28E3D-12EC-FE42-A86A-CE63CE12A17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0013950" y="3789040"/>
            <a:ext cx="1595438" cy="581025"/>
          </a:xfrm>
        </p:spPr>
        <p:txBody>
          <a:bodyPr lIns="90000" tIns="46800" rIns="90000" bIns="46800" anchor="ctr">
            <a:noAutofit/>
          </a:bodyPr>
          <a:lstStyle>
            <a:lvl1pPr marL="0" indent="0">
              <a:buNone/>
              <a:defRPr sz="2000">
                <a:solidFill>
                  <a:schemeClr val="tx1"/>
                </a:solidFill>
                <a:latin typeface="+mj-lt"/>
              </a:defRPr>
            </a:lvl1pPr>
            <a:lvl2pPr marL="228600" indent="0" algn="ctr">
              <a:buNone/>
              <a:defRPr>
                <a:solidFill>
                  <a:schemeClr val="bg1"/>
                </a:solidFill>
                <a:latin typeface="+mj-lt"/>
              </a:defRPr>
            </a:lvl2pPr>
          </a:lstStyle>
          <a:p>
            <a:pPr lvl="0"/>
            <a:r>
              <a:rPr lang="en-US"/>
              <a:t>Label</a:t>
            </a:r>
          </a:p>
        </p:txBody>
      </p:sp>
    </p:spTree>
    <p:extLst>
      <p:ext uri="{BB962C8B-B14F-4D97-AF65-F5344CB8AC3E}">
        <p14:creationId xmlns:p14="http://schemas.microsoft.com/office/powerpoint/2010/main" val="114688532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orient="horz" pos="2387">
          <p15:clr>
            <a:srgbClr val="FBAE40"/>
          </p15:clr>
        </p15:guide>
        <p15:guide id="32" orient="horz" pos="2750">
          <p15:clr>
            <a:srgbClr val="FBAE40"/>
          </p15:clr>
        </p15:guide>
      </p15:sldGuideLst>
    </p:ext>
  </p:extLs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0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ackground pattern&#10;&#10;Description automatically generated">
            <a:extLst>
              <a:ext uri="{FF2B5EF4-FFF2-40B4-BE49-F238E27FC236}">
                <a16:creationId xmlns:a16="http://schemas.microsoft.com/office/drawing/2014/main" id="{FA81D9D0-A8F0-5981-61F1-95B0C9D3D75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5772E02E-9408-3A16-2204-9A9ECDD48808}"/>
              </a:ext>
            </a:extLst>
          </p:cNvPr>
          <p:cNvSpPr txBox="1">
            <a:spLocks/>
          </p:cNvSpPr>
          <p:nvPr userDrawn="1"/>
        </p:nvSpPr>
        <p:spPr>
          <a:xfrm>
            <a:off x="666811" y="370312"/>
            <a:ext cx="9866313" cy="2908489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>
                <a:ln w="3175">
                  <a:noFill/>
                </a:ln>
                <a:solidFill>
                  <a:schemeClr val="accent2"/>
                </a:solidFill>
                <a:effectLst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</a:lstStyle>
          <a:p>
            <a:r>
              <a:rPr lang="en-US" sz="18900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2400000" scaled="0"/>
                </a:gradFill>
                <a:latin typeface="Arial Black" panose="020B0A04020102020204" pitchFamily="34" charset="0"/>
              </a:rPr>
              <a:t>”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DD89A49A-58E0-6646-8574-0B0729961CF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325380" y="4974300"/>
            <a:ext cx="3855502" cy="276999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Name attribute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53C890AF-C449-E34D-86FC-4BE82A41ED0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325380" y="5271879"/>
            <a:ext cx="3855502" cy="430887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Job title or another attribute</a:t>
            </a:r>
            <a:br>
              <a:rPr lang="en-US"/>
            </a:br>
            <a:r>
              <a:rPr lang="en-US"/>
              <a:t>Company if applicable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B9A47D2-7C06-3E47-802E-BD98760204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9550" y="2194074"/>
            <a:ext cx="6160536" cy="1661993"/>
          </a:xfrm>
        </p:spPr>
        <p:txBody>
          <a:bodyPr anchor="b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“Add quote text here Add quote text here Add quote text here Add quote text here”</a:t>
            </a:r>
          </a:p>
        </p:txBody>
      </p:sp>
    </p:spTree>
    <p:extLst>
      <p:ext uri="{BB962C8B-B14F-4D97-AF65-F5344CB8AC3E}">
        <p14:creationId xmlns:p14="http://schemas.microsoft.com/office/powerpoint/2010/main" val="20582247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2" pos="369">
          <p15:clr>
            <a:srgbClr val="F26B43"/>
          </p15:clr>
        </p15:guide>
        <p15:guide id="3" orient="horz" pos="366">
          <p15:clr>
            <a:srgbClr val="F26B43"/>
          </p15:clr>
        </p15:guide>
        <p15:guide id="4" pos="7311">
          <p15:clr>
            <a:srgbClr val="F26B43"/>
          </p15:clr>
        </p15:guide>
        <p15:guide id="5" orient="horz" pos="3951">
          <p15:clr>
            <a:srgbClr val="F26B43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2682">
          <p15:clr>
            <a:srgbClr val="F26B43"/>
          </p15:clr>
        </p15:guide>
        <p15:guide id="23" pos="4998">
          <p15:clr>
            <a:srgbClr val="F26B43"/>
          </p15:clr>
        </p15:guide>
      </p15:sldGuideLst>
    </p:ext>
  </p:extLst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06 w/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C4256E61-BAE0-966F-33FB-4875F4CFF83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A76F132-B9CF-86BB-C18A-7AD8C024046B}"/>
              </a:ext>
            </a:extLst>
          </p:cNvPr>
          <p:cNvSpPr/>
          <p:nvPr userDrawn="1"/>
        </p:nvSpPr>
        <p:spPr bwMode="auto">
          <a:xfrm>
            <a:off x="0" y="0"/>
            <a:ext cx="12296446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38000">
                <a:schemeClr val="bg1">
                  <a:alpha val="0"/>
                </a:schemeClr>
              </a:gs>
            </a:gsLst>
            <a:lin ang="2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63639" y="3779493"/>
            <a:ext cx="5908494" cy="276999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Name attribute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B36921-D927-4BA6-8891-8AEE97849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DB4C8BDC-6825-414F-89F2-3D7A2187253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835900" y="0"/>
            <a:ext cx="43561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90DE3A0D-12BA-BE4F-85C2-FCD13F86357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163639" y="4077072"/>
            <a:ext cx="5908494" cy="430887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Job title or another attribute</a:t>
            </a:r>
            <a:br>
              <a:rPr lang="en-US"/>
            </a:br>
            <a:r>
              <a:rPr lang="en-US"/>
              <a:t>Company if applicable</a:t>
            </a: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4AA6D598-4BC5-AF4E-B609-A7442E6DEB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3639" y="2025650"/>
            <a:ext cx="5908494" cy="553998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“Add quote text here”</a:t>
            </a:r>
          </a:p>
        </p:txBody>
      </p:sp>
    </p:spTree>
    <p:extLst>
      <p:ext uri="{BB962C8B-B14F-4D97-AF65-F5344CB8AC3E}">
        <p14:creationId xmlns:p14="http://schemas.microsoft.com/office/powerpoint/2010/main" val="40223773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733">
          <p15:clr>
            <a:srgbClr val="5ACBF0"/>
          </p15:clr>
        </p15:guide>
        <p15:guide id="7" pos="4747">
          <p15:clr>
            <a:srgbClr val="5ACBF0"/>
          </p15:clr>
        </p15:guide>
        <p15:guide id="8" pos="4936">
          <p15:clr>
            <a:srgbClr val="5ACBF0"/>
          </p15:clr>
        </p15:guide>
        <p15:guide id="9" pos="5123">
          <p15:clr>
            <a:srgbClr val="5ACBF0"/>
          </p15:clr>
        </p15:guide>
        <p15:guide id="10" orient="horz" pos="3465">
          <p15:clr>
            <a:srgbClr val="5ACBF0"/>
          </p15:clr>
        </p15:guide>
        <p15:guide id="11" orient="horz" pos="1956">
          <p15:clr>
            <a:srgbClr val="FBAE40"/>
          </p15:clr>
        </p15:guide>
        <p15:guide id="12" pos="1096">
          <p15:clr>
            <a:srgbClr val="FBAE40"/>
          </p15:clr>
        </p15:guide>
      </p15:sldGuideLst>
    </p:ext>
  </p:extLst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ackground pattern&#10;&#10;Description automatically generated">
            <a:extLst>
              <a:ext uri="{FF2B5EF4-FFF2-40B4-BE49-F238E27FC236}">
                <a16:creationId xmlns:a16="http://schemas.microsoft.com/office/drawing/2014/main" id="{4DB660C8-FCFE-8CB6-A08E-975F87F66C4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A57C656-3E5F-8959-00F8-286B44FD1D70}"/>
              </a:ext>
            </a:extLst>
          </p:cNvPr>
          <p:cNvSpPr/>
          <p:nvPr userDrawn="1"/>
        </p:nvSpPr>
        <p:spPr bwMode="auto">
          <a:xfrm>
            <a:off x="0" y="0"/>
            <a:ext cx="12296446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38000">
                <a:schemeClr val="bg1">
                  <a:alpha val="0"/>
                </a:schemeClr>
              </a:gs>
            </a:gsLst>
            <a:lin ang="2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BF1F936-2918-1FF2-729F-CC935DD14A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4200" y="2930402"/>
            <a:ext cx="9144000" cy="498598"/>
          </a:xfrm>
          <a:noFill/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en-US" sz="3600" dirty="0">
                <a:gradFill>
                  <a:gsLst>
                    <a:gs pos="22000">
                      <a:schemeClr val="accent2"/>
                    </a:gs>
                    <a:gs pos="100000">
                      <a:schemeClr val="accent3"/>
                    </a:gs>
                  </a:gsLst>
                  <a:lin ang="2400000" scaled="0"/>
                </a:gradFill>
                <a:latin typeface="+mj-lt"/>
                <a:cs typeface="Segoe UI" pitchFamily="34" charset="0"/>
              </a:defRPr>
            </a:lvl1pPr>
          </a:lstStyle>
          <a:p>
            <a:pPr lvl="0">
              <a:lnSpc>
                <a:spcPct val="90000"/>
              </a:lnSpc>
            </a:pPr>
            <a:r>
              <a:rPr lang="en-US"/>
              <a:t>Thank you.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BF0865EE-605D-2EAB-43E0-A054281062A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90448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B7A288-CDAC-4184-9F73-137C95F5E64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84200" y="1435100"/>
            <a:ext cx="5211763" cy="1661993"/>
          </a:xfrm>
        </p:spPr>
        <p:txBody>
          <a:bodyPr/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EC22105-78D6-4753-94FA-3DA949361A9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89688" y="1435100"/>
            <a:ext cx="5219700" cy="1661993"/>
          </a:xfrm>
        </p:spPr>
        <p:txBody>
          <a:bodyPr/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5271265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5C9167-B5C7-4834-AC78-240C8C3EF1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8963"/>
            <a:ext cx="4158362" cy="2535236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Title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0"/>
            <a:ext cx="4162425" cy="2733497"/>
          </a:xfrm>
        </p:spPr>
        <p:txBody>
          <a:bodyPr>
            <a:noAutofit/>
          </a:bodyPr>
          <a:lstStyle>
            <a:lvl1pPr marL="0" indent="0">
              <a:spcAft>
                <a:spcPts val="600"/>
              </a:spcAft>
              <a:buNone/>
              <a:defRPr sz="22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E18FD0C-FA99-4937-92CD-5CF7F279CD8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BDF4B0-32EF-4DA8-9A83-B73DD8310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72227418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7" orient="horz" pos="1968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2DE97-5F35-4963-AC7A-96FEB9806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4159950" cy="5683249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09A47B-FEF5-47F3-B2DD-A73E7C323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20990379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5" orient="horz" pos="2160">
          <p15:clr>
            <a:srgbClr val="5ACBF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E2C6C6-B442-4DE7-9C6C-405B900531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979738"/>
            <a:ext cx="4163125" cy="3289300"/>
          </a:xfrm>
        </p:spPr>
        <p:txBody>
          <a:bodyPr anchor="t"/>
          <a:lstStyle>
            <a:lvl1pPr>
              <a:defRPr sz="2800"/>
            </a:lvl1pPr>
          </a:lstStyle>
          <a:p>
            <a:r>
              <a:rPr lang="en-US"/>
              <a:t>Square photo layout with smaller text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EBEAA94-C151-43DE-8A5A-09E8A930427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2F1290-9237-4BEE-AAAC-6708F28626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89620389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Lef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50285C0-813F-A744-BFD3-CF358EAC839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892925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4B1F25D-69F5-D649-BBA0-613396C764A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192963" y="1093807"/>
            <a:ext cx="4416425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8E421BE-E139-D243-8336-8A8C46F7F7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92963" y="2073295"/>
            <a:ext cx="3470275" cy="2043636"/>
          </a:xfrm>
        </p:spPr>
        <p:txBody>
          <a:bodyPr/>
          <a:lstStyle>
            <a:lvl1pPr marL="0" indent="0">
              <a:buFontTx/>
              <a:buNone/>
              <a:defRPr/>
            </a:lvl1pPr>
            <a:lvl2pPr marL="228600" indent="0">
              <a:buFontTx/>
              <a:buNone/>
              <a:defRPr/>
            </a:lvl2pPr>
            <a:lvl3pPr marL="457200" indent="0">
              <a:buFontTx/>
              <a:buNone/>
              <a:defRPr/>
            </a:lvl3pPr>
            <a:lvl4pPr marL="661988" indent="0">
              <a:buFontTx/>
              <a:buNone/>
              <a:defRPr/>
            </a:lvl4pPr>
            <a:lvl5pPr marL="855663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825104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8" orient="horz" pos="905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R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50285C0-813F-A744-BFD3-CF358EAC839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299075" y="0"/>
            <a:ext cx="6892925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4B1F25D-69F5-D649-BBA0-613396C764A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84200" y="931762"/>
            <a:ext cx="4416425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8E421BE-E139-D243-8336-8A8C46F7F7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4200" y="1911250"/>
            <a:ext cx="3470275" cy="2302169"/>
          </a:xfrm>
        </p:spPr>
        <p:txBody>
          <a:bodyPr/>
          <a:lstStyle>
            <a:lvl1pPr marL="0" indent="0">
              <a:buFontTx/>
              <a:buNone/>
              <a:defRPr sz="2200"/>
            </a:lvl1pPr>
            <a:lvl2pPr marL="228600" indent="0">
              <a:buFontTx/>
              <a:buNone/>
              <a:defRPr sz="2200"/>
            </a:lvl2pPr>
            <a:lvl3pPr marL="457200" indent="0">
              <a:buFontTx/>
              <a:buNone/>
              <a:defRPr sz="2200"/>
            </a:lvl3pPr>
            <a:lvl4pPr marL="661988" indent="0">
              <a:buFontTx/>
              <a:buNone/>
              <a:defRPr sz="2200"/>
            </a:lvl4pPr>
            <a:lvl5pPr marL="855663" indent="0">
              <a:buFontTx/>
              <a:buNone/>
              <a:defRPr sz="2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46684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8" pos="3160">
          <p15:clr>
            <a:srgbClr val="A4A3A4"/>
          </p15:clr>
        </p15:guide>
        <p15:guide id="19" pos="3341">
          <p15:clr>
            <a:srgbClr val="A4A3A4"/>
          </p15:clr>
        </p15:guide>
        <p15:guide id="28" orient="horz" pos="905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upp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0" y="585789"/>
            <a:ext cx="12192000" cy="1362282"/>
          </a:xfrm>
          <a:noFill/>
        </p:spPr>
        <p:txBody>
          <a:bodyPr lIns="585216" tIns="0" rIns="585216" bIns="586800" anchor="t" anchorCtr="0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65995526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0" y="3657600"/>
            <a:ext cx="12192000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9939303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-3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  <a:tileRect/>
          </a:gradFill>
        </p:spPr>
        <p:txBody>
          <a:bodyPr lIns="585216" tIns="585216" rIns="585216" bIns="585216" anchor="ctr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4894F6-B50F-43E1-83FC-4F2200B2F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51975046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3576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hoto full bleed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-3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  <a:tileRect/>
          </a:gradFill>
        </p:spPr>
        <p:txBody>
          <a:bodyPr lIns="585216" tIns="585216" rIns="585216" bIns="585216" anchor="ctr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4894F6-B50F-43E1-83FC-4F2200B2F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  <p:pic>
        <p:nvPicPr>
          <p:cNvPr id="9" name="MS logo white - EMF" descr="Microsoft logo white text version">
            <a:extLst>
              <a:ext uri="{FF2B5EF4-FFF2-40B4-BE49-F238E27FC236}">
                <a16:creationId xmlns:a16="http://schemas.microsoft.com/office/drawing/2014/main" id="{EDE56B65-3E69-6146-8830-D107DE1E3AE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7902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3576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righ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6522720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lIns="585216" tIns="585216" rIns="585216" bIns="585216" anchor="ctr">
            <a:noAutofit/>
          </a:bodyPr>
          <a:lstStyle>
            <a:lvl1pPr algn="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29011D-E3B4-416F-9D7F-7A99AE49F6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73966697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4105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72354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lang="en-US" dirty="0" smtClean="0"/>
            </a:lvl1pPr>
            <a:lvl2pPr marL="255588" indent="0">
              <a:buFont typeface="Wingdings" panose="05000000000000000000" pitchFamily="2" charset="2"/>
              <a:buNone/>
              <a:defRPr lang="en-US" dirty="0" smtClean="0"/>
            </a:lvl2pPr>
            <a:lvl3pPr marL="450850" indent="0">
              <a:buFont typeface="Wingdings" panose="05000000000000000000" pitchFamily="2" charset="2"/>
              <a:buNone/>
              <a:tabLst/>
              <a:defRPr lang="en-US" dirty="0" smtClean="0"/>
            </a:lvl3pPr>
            <a:lvl4pPr marL="652462" indent="0">
              <a:buFont typeface="Wingdings" panose="05000000000000000000" pitchFamily="2" charset="2"/>
              <a:buNone/>
              <a:defRPr lang="en-US" dirty="0" smtClean="0"/>
            </a:lvl4pPr>
            <a:lvl5pPr marL="854075" indent="0">
              <a:buFont typeface="Wingdings" panose="05000000000000000000" pitchFamily="2" charset="2"/>
              <a:buNone/>
              <a:tabLst/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72354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lang="en-US" dirty="0" smtClean="0"/>
            </a:lvl1pPr>
            <a:lvl2pPr marL="255588" indent="0">
              <a:buFont typeface="Wingdings" panose="05000000000000000000" pitchFamily="2" charset="2"/>
              <a:buNone/>
              <a:defRPr lang="en-US" dirty="0" smtClean="0"/>
            </a:lvl2pPr>
            <a:lvl3pPr marL="450850" indent="0">
              <a:buFont typeface="Wingdings" panose="05000000000000000000" pitchFamily="2" charset="2"/>
              <a:buNone/>
              <a:tabLst/>
              <a:defRPr lang="en-US" dirty="0" smtClean="0"/>
            </a:lvl3pPr>
            <a:lvl4pPr marL="652462" indent="0">
              <a:buFont typeface="Wingdings" panose="05000000000000000000" pitchFamily="2" charset="2"/>
              <a:buNone/>
              <a:defRPr lang="en-US" dirty="0" smtClean="0"/>
            </a:lvl4pPr>
            <a:lvl5pPr marL="854075" indent="0">
              <a:buFont typeface="Wingdings" panose="05000000000000000000" pitchFamily="2" charset="2"/>
              <a:buNone/>
              <a:tabLst/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2748864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157216"/>
            <a:ext cx="11018520" cy="111182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4572000"/>
          </a:xfr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6C37-D0C9-4349-A860-B639C4EB9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09784531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499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-2381" y="2286000"/>
            <a:ext cx="12192000" cy="4572000"/>
          </a:xfr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vert="horz" wrap="square" lIns="0" tIns="137160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58326854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  <p15:guide id="6" orient="horz" pos="720">
          <p15:clr>
            <a:srgbClr val="5ACBF0"/>
          </p15:clr>
        </p15:guide>
      </p15:sldGuideLst>
    </p:ext>
  </p:extLst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ttom horizontal photo and titl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866287"/>
            <a:ext cx="11018520" cy="553998"/>
          </a:xfrm>
        </p:spPr>
        <p:txBody>
          <a:bodyPr anchor="ctr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-2381" y="2286000"/>
            <a:ext cx="12192000" cy="4572000"/>
          </a:xfr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vert="horz" wrap="square" lIns="0" tIns="137160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15310321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  <p15:guide id="6" orient="horz" pos="720">
          <p15:clr>
            <a:srgbClr val="5ACBF0"/>
          </p15:clr>
        </p15:guide>
      </p15:sldGuideLst>
    </p:ext>
  </p:extLst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7DCA08-1117-4B11-AEFD-AAB2B3354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199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5367528" cy="3474720"/>
          </a:xfr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1860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39255" y="2025650"/>
            <a:ext cx="5367528" cy="3474720"/>
          </a:xfr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9193786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3749">
          <p15:clr>
            <a:srgbClr val="5ACBF0"/>
          </p15:clr>
        </p15:guide>
        <p15:guide id="7" pos="3931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3474720" cy="3474720"/>
          </a:xfr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8640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358640" y="2025650"/>
            <a:ext cx="3474720" cy="3474720"/>
          </a:xfr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34351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32063" y="2025650"/>
            <a:ext cx="3474720" cy="3474720"/>
          </a:xfr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B36921-D927-4BA6-8891-8AEE97849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4212912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557">
          <p15:clr>
            <a:srgbClr val="5ACBF0"/>
          </p15:clr>
        </p15:guide>
        <p15:guide id="7" pos="2744">
          <p15:clr>
            <a:srgbClr val="5ACBF0"/>
          </p15:clr>
        </p15:guide>
        <p15:guide id="8" pos="4936">
          <p15:clr>
            <a:srgbClr val="5ACBF0"/>
          </p15:clr>
        </p15:guide>
        <p15:guide id="9" pos="5123">
          <p15:clr>
            <a:srgbClr val="5ACBF0"/>
          </p15:clr>
        </p15:guide>
        <p15:guide id="10" orient="horz" pos="3465">
          <p15:clr>
            <a:srgbClr val="5ACBF0"/>
          </p15:clr>
        </p15:guide>
      </p15:sldGuideLst>
    </p:ext>
  </p:extLst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2532888" cy="2532888"/>
          </a:xfr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908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413908" y="2025650"/>
            <a:ext cx="2532888" cy="2532888"/>
          </a:xfr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5204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45204" y="2025650"/>
            <a:ext cx="2532888" cy="2532888"/>
          </a:xfr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8E883C1-8203-4549-AF30-B96AEC45AC6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6500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BD58C33-921C-42F1-9803-1C798DB54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073895" y="2025650"/>
            <a:ext cx="2532888" cy="2532888"/>
          </a:xfr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F56B00-AAD4-4F4F-8228-B6CF8367DE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33755058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2993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2870">
          <p15:clr>
            <a:srgbClr val="5ACBF0"/>
          </p15:clr>
        </p15:guide>
      </p15:sldGuideLst>
    </p:ext>
  </p:extLst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5334000"/>
            <a:ext cx="4892040" cy="9350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6062472" cy="2807208"/>
          </a:xfr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14744" y="5334000"/>
            <a:ext cx="4892040" cy="93821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6129528" y="2286000"/>
            <a:ext cx="6062472" cy="2807208"/>
          </a:xfr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E10F07-B8D9-4B69-A567-8BEDE6973D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89062348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4" orient="horz" pos="3209">
          <p15:clr>
            <a:srgbClr val="5ACBF0"/>
          </p15:clr>
        </p15:guide>
        <p15:guide id="5" pos="3826">
          <p15:clr>
            <a:srgbClr val="5ACBF0"/>
          </p15:clr>
        </p15:guide>
        <p15:guide id="6" pos="3859">
          <p15:clr>
            <a:srgbClr val="5ACBF0"/>
          </p15:clr>
        </p15:guide>
        <p15:guide id="11" pos="1910">
          <p15:clr>
            <a:srgbClr val="5ACBF0"/>
          </p15:clr>
        </p15:guide>
        <p15:guide id="12" pos="5770">
          <p15:clr>
            <a:srgbClr val="5ACBF0"/>
          </p15:clr>
        </p15:guide>
        <p15:guide id="13" orient="horz" pos="3360">
          <p15:clr>
            <a:srgbClr val="5ACBF0"/>
          </p15:clr>
        </p15:guide>
        <p15:guide id="14" orient="horz">
          <p15:clr>
            <a:srgbClr val="5ACBF0"/>
          </p15:clr>
        </p15:guide>
        <p15:guide id="15" pos="3451">
          <p15:clr>
            <a:srgbClr val="5ACBF0"/>
          </p15:clr>
        </p15:guide>
        <p15:guide id="16" pos="4229">
          <p15:clr>
            <a:srgbClr val="5ACBF0"/>
          </p15:clr>
        </p15:guide>
      </p15:sldGuideLst>
    </p:ext>
  </p:extLst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2852928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4023360" cy="2286000"/>
          </a:xfr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69536" y="4799409"/>
            <a:ext cx="2852928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084320" y="2286000"/>
            <a:ext cx="4023360" cy="2286000"/>
          </a:xfr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753856" y="4799410"/>
            <a:ext cx="2852928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68640" y="2286000"/>
            <a:ext cx="4023360" cy="2286000"/>
          </a:xfr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B999C7-F5A8-46A6-92C5-AA3BE4E26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71008993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2534">
          <p15:clr>
            <a:srgbClr val="5ACBF0"/>
          </p15:clr>
        </p15:guide>
        <p15:guide id="6" pos="2573">
          <p15:clr>
            <a:srgbClr val="5ACBF0"/>
          </p15:clr>
        </p15:guide>
        <p15:guide id="8" pos="5109">
          <p15:clr>
            <a:srgbClr val="5ACBF0"/>
          </p15:clr>
        </p15:guide>
        <p15:guide id="9" pos="5145">
          <p15:clr>
            <a:srgbClr val="5ACBF0"/>
          </p15:clr>
        </p15:guide>
        <p15:guide id="11" pos="1266">
          <p15:clr>
            <a:srgbClr val="5ACBF0"/>
          </p15:clr>
        </p15:guide>
        <p15:guide id="12" pos="3840">
          <p15:clr>
            <a:srgbClr val="5ACBF0"/>
          </p15:clr>
        </p15:guide>
        <p15:guide id="13" pos="6414">
          <p15:clr>
            <a:srgbClr val="5ACBF0"/>
          </p15:clr>
        </p15:guide>
        <p15:guide id="14" orient="horz" pos="1074">
          <p15:clr>
            <a:srgbClr val="5ACBF0"/>
          </p15:clr>
        </p15:guide>
        <p15:guide id="15" pos="2168">
          <p15:clr>
            <a:srgbClr val="5ACBF0"/>
          </p15:clr>
        </p15:guide>
        <p15:guide id="16" pos="2944">
          <p15:clr>
            <a:srgbClr val="5ACBF0"/>
          </p15:clr>
        </p15:guide>
        <p15:guide id="17" pos="4738">
          <p15:clr>
            <a:srgbClr val="5ACBF0"/>
          </p15:clr>
        </p15:guide>
        <p15:guide id="18" pos="5514">
          <p15:clr>
            <a:srgbClr val="5ACBF0"/>
          </p15:clr>
        </p15:guide>
      </p15:sldGuideLst>
    </p:ext>
  </p:extLst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1828800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999232" cy="2286000"/>
          </a:xfr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649472" y="4799409"/>
            <a:ext cx="1828800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064256" y="2286000"/>
            <a:ext cx="2999232" cy="2286000"/>
          </a:xfr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713728" y="4799410"/>
            <a:ext cx="1828800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128512" y="2286000"/>
            <a:ext cx="2999232" cy="2286000"/>
          </a:xfr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777984" y="4799409"/>
            <a:ext cx="1828800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192768" y="2286000"/>
            <a:ext cx="2999232" cy="2286000"/>
          </a:xfr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8321250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1890">
          <p15:clr>
            <a:srgbClr val="5ACBF0"/>
          </p15:clr>
        </p15:guide>
        <p15:guide id="6" pos="1930">
          <p15:clr>
            <a:srgbClr val="5ACBF0"/>
          </p15:clr>
        </p15:guide>
        <p15:guide id="7" pos="5749">
          <p15:clr>
            <a:srgbClr val="5ACBF0"/>
          </p15:clr>
        </p15:guide>
        <p15:guide id="8" pos="3820">
          <p15:clr>
            <a:srgbClr val="5ACBF0"/>
          </p15:clr>
        </p15:guide>
        <p15:guide id="9" pos="3860">
          <p15:clr>
            <a:srgbClr val="5ACBF0"/>
          </p15:clr>
        </p15:guide>
        <p15:guide id="10" pos="5789">
          <p15:clr>
            <a:srgbClr val="5ACBF0"/>
          </p15:clr>
        </p15:guide>
        <p15:guide id="11" pos="944">
          <p15:clr>
            <a:srgbClr val="5ACBF0"/>
          </p15:clr>
        </p15:guide>
        <p15:guide id="12" pos="2876">
          <p15:clr>
            <a:srgbClr val="5ACBF0"/>
          </p15:clr>
        </p15:guide>
        <p15:guide id="13" pos="4807">
          <p15:clr>
            <a:srgbClr val="5ACBF0"/>
          </p15:clr>
        </p15:guide>
        <p15:guide id="14" pos="6736">
          <p15:clr>
            <a:srgbClr val="5ACBF0"/>
          </p15:clr>
        </p15:guide>
        <p15:guide id="15" orient="horz">
          <p15:clr>
            <a:srgbClr val="5ACBF0"/>
          </p15:clr>
        </p15:guide>
        <p15:guide id="16" pos="1524">
          <p15:clr>
            <a:srgbClr val="5ACBF0"/>
          </p15:clr>
        </p15:guide>
        <p15:guide id="17" pos="2298">
          <p15:clr>
            <a:srgbClr val="5ACBF0"/>
          </p15:clr>
        </p15:guide>
        <p15:guide id="18" pos="3450">
          <p15:clr>
            <a:srgbClr val="5ACBF0"/>
          </p15:clr>
        </p15:guide>
        <p15:guide id="19" pos="4230">
          <p15:clr>
            <a:srgbClr val="5ACBF0"/>
          </p15:clr>
        </p15:guide>
        <p15:guide id="20" pos="5380">
          <p15:clr>
            <a:srgbClr val="5ACBF0"/>
          </p15:clr>
        </p15:guide>
        <p15:guide id="21" pos="6156">
          <p15:clr>
            <a:srgbClr val="5ACBF0"/>
          </p15:clr>
        </p15:guide>
      </p15:sldGuideLst>
    </p:ext>
  </p:extLst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92608" y="4800600"/>
            <a:ext cx="1801368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386584" cy="2286000"/>
          </a:xfr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743962" y="4799409"/>
            <a:ext cx="1801368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2451354" y="2286000"/>
            <a:ext cx="2386584" cy="2286000"/>
          </a:xfr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195316" y="4799410"/>
            <a:ext cx="1801368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4902708" y="2286000"/>
            <a:ext cx="2386584" cy="2286000"/>
          </a:xfr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646670" y="4799409"/>
            <a:ext cx="180136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7354062" y="2286000"/>
            <a:ext cx="2386584" cy="2286000"/>
          </a:xfr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B1B6F72-F14C-40F1-8B29-8620AA34DC6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0098024" y="4799409"/>
            <a:ext cx="180136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AD682C7-20D7-4ED0-99A7-C8530DAC8612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9805416" y="2286000"/>
            <a:ext cx="2386584" cy="2286000"/>
          </a:xfrm>
          <a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7237929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8" pos="4631">
          <p15:clr>
            <a:srgbClr val="5ACBF0"/>
          </p15:clr>
        </p15:guide>
        <p15:guide id="9" pos="4593">
          <p15:clr>
            <a:srgbClr val="5ACBF0"/>
          </p15:clr>
        </p15:guide>
        <p15:guide id="10" pos="6134">
          <p15:clr>
            <a:srgbClr val="5ACBF0"/>
          </p15:clr>
        </p15:guide>
        <p15:guide id="11" pos="1323">
          <p15:clr>
            <a:srgbClr val="5ACBF0"/>
          </p15:clr>
        </p15:guide>
        <p15:guide id="12" pos="2865">
          <p15:clr>
            <a:srgbClr val="5ACBF0"/>
          </p15:clr>
        </p15:guide>
        <p15:guide id="13" pos="4815">
          <p15:clr>
            <a:srgbClr val="5ACBF0"/>
          </p15:clr>
        </p15:guide>
        <p15:guide id="14" pos="6361">
          <p15:clr>
            <a:srgbClr val="5ACBF0"/>
          </p15:clr>
        </p15:guide>
        <p15:guide id="15" orient="horz">
          <p15:clr>
            <a:srgbClr val="5ACBF0"/>
          </p15:clr>
        </p15:guide>
        <p15:guide id="16" pos="1727">
          <p15:clr>
            <a:srgbClr val="5ACBF0"/>
          </p15:clr>
        </p15:guide>
        <p15:guide id="17" pos="2294">
          <p15:clr>
            <a:srgbClr val="5ACBF0"/>
          </p15:clr>
        </p15:guide>
        <p15:guide id="18" pos="3273">
          <p15:clr>
            <a:srgbClr val="5ACBF0"/>
          </p15:clr>
        </p15:guide>
        <p15:guide id="19" pos="4411">
          <p15:clr>
            <a:srgbClr val="5ACBF0"/>
          </p15:clr>
        </p15:guide>
        <p15:guide id="21" pos="6179">
          <p15:clr>
            <a:srgbClr val="5ACBF0"/>
          </p15:clr>
        </p15:guide>
        <p15:guide id="22" pos="1501">
          <p15:clr>
            <a:srgbClr val="5ACBF0"/>
          </p15:clr>
        </p15:guide>
        <p15:guide id="23" pos="1543">
          <p15:clr>
            <a:srgbClr val="5ACBF0"/>
          </p15:clr>
        </p15:guide>
        <p15:guide id="24" pos="3049">
          <p15:clr>
            <a:srgbClr val="5ACBF0"/>
          </p15:clr>
        </p15:guide>
        <p15:guide id="25" pos="3088">
          <p15:clr>
            <a:srgbClr val="5ACBF0"/>
          </p15:clr>
        </p15:guide>
        <p15:guide id="26" pos="5954">
          <p15:clr>
            <a:srgbClr val="5ACBF0"/>
          </p15:clr>
        </p15:guide>
        <p15:guide id="27" pos="3840">
          <p15:clr>
            <a:srgbClr val="5ACBF0"/>
          </p15:clr>
        </p15:guide>
        <p15:guide id="28" pos="5386">
          <p15:clr>
            <a:srgbClr val="5ACBF0"/>
          </p15:clr>
        </p15:guide>
        <p15:guide id="29" pos="753">
          <p15:clr>
            <a:srgbClr val="5ACBF0"/>
          </p15:clr>
        </p15:guide>
        <p15:guide id="30" pos="6927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D525736-DEE8-4391-8135-23DE064005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369332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lang="en-US" dirty="0" smtClean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8E90344-0294-48E2-AAF0-601BB99500E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084388"/>
            <a:ext cx="5219700" cy="1661993"/>
          </a:xfrm>
        </p:spPr>
        <p:txBody>
          <a:bodyPr>
            <a:spAutoFit/>
          </a:bodyPr>
          <a:lstStyle>
            <a:lvl1pPr marL="171450" indent="-171450">
              <a:defRPr lang="en-US" dirty="0" smtClean="0"/>
            </a:lvl1pPr>
            <a:lvl2pPr marL="342900" indent="-171450">
              <a:defRPr lang="en-US" dirty="0" smtClean="0"/>
            </a:lvl2pPr>
            <a:lvl3pPr marL="514350" indent="-171450">
              <a:defRPr lang="en-US" dirty="0" smtClean="0"/>
            </a:lvl3pPr>
            <a:lvl4pPr marL="666750" indent="-152400">
              <a:defRPr lang="en-US" dirty="0" smtClean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B4F729D4-B1F1-45F2-A06A-40234B19C88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369332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lang="en-US" dirty="0" smtClean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1F896FB-325C-4849-B372-8DF0D6C056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97625" y="2084388"/>
            <a:ext cx="5219700" cy="1661993"/>
          </a:xfrm>
        </p:spPr>
        <p:txBody>
          <a:bodyPr>
            <a:spAutoFit/>
          </a:bodyPr>
          <a:lstStyle>
            <a:lvl1pPr marL="171450" indent="-171450">
              <a:defRPr lang="en-US" smtClean="0"/>
            </a:lvl1pPr>
            <a:lvl2pPr marL="342900" indent="-171450">
              <a:defRPr lang="en-US" smtClean="0"/>
            </a:lvl2pPr>
            <a:lvl3pPr marL="514350" indent="-171450">
              <a:defRPr lang="en-US" smtClean="0"/>
            </a:lvl3pPr>
            <a:lvl4pPr marL="685800" indent="-136525">
              <a:defRPr lang="en-US" smtClean="0"/>
            </a:lvl4pPr>
            <a:lvl5pPr marL="793750" indent="-120650">
              <a:defRPr lang="en-US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2223018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8962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2037906" y="2286000"/>
            <a:ext cx="2313432" cy="2313432"/>
          </a:xfrm>
          <a:prstGeom prst="ellipse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037906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4939284" y="2286000"/>
            <a:ext cx="2313432" cy="2313432"/>
          </a:xfrm>
          <a:prstGeom prst="ellipse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39284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7840663" y="2286000"/>
            <a:ext cx="2313432" cy="2313432"/>
          </a:xfrm>
          <a:prstGeom prst="ellipse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840663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68719047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3840">
          <p15:clr>
            <a:srgbClr val="5ACBF0"/>
          </p15:clr>
        </p15:guide>
        <p15:guide id="4" pos="1283">
          <p15:clr>
            <a:srgbClr val="5ACBF0"/>
          </p15:clr>
        </p15:guide>
        <p15:guide id="5" pos="5666">
          <p15:clr>
            <a:srgbClr val="5ACBF0"/>
          </p15:clr>
        </p15:guide>
        <p15:guide id="6" pos="2741">
          <p15:clr>
            <a:srgbClr val="5ACBF0"/>
          </p15:clr>
        </p15:guide>
        <p15:guide id="7" pos="2012">
          <p15:clr>
            <a:srgbClr val="5ACBF0"/>
          </p15:clr>
        </p15:guide>
        <p15:guide id="8" pos="3109">
          <p15:clr>
            <a:srgbClr val="5ACBF0"/>
          </p15:clr>
        </p15:guide>
        <p15:guide id="9" pos="4570">
          <p15:clr>
            <a:srgbClr val="5ACBF0"/>
          </p15:clr>
        </p15:guide>
        <p15:guide id="11" pos="6397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3" pos="4938">
          <p15:clr>
            <a:srgbClr val="5ACBF0"/>
          </p15:clr>
        </p15:guide>
        <p15:guide id="14" orient="horz" pos="2894">
          <p15:clr>
            <a:srgbClr val="5ACBF0"/>
          </p15:clr>
        </p15:guide>
      </p15:sldGuideLst>
    </p:ext>
  </p:extLst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2313432" cy="2313432"/>
          </a:xfrm>
          <a:prstGeom prst="ellipse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3487250" y="2286000"/>
            <a:ext cx="2313432" cy="2313432"/>
          </a:xfrm>
          <a:prstGeom prst="ellipse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8725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6390300" y="2286000"/>
            <a:ext cx="2313432" cy="2313432"/>
          </a:xfrm>
          <a:prstGeom prst="ellipse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9030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9293351" y="2286000"/>
            <a:ext cx="2313432" cy="2313432"/>
          </a:xfrm>
          <a:prstGeom prst="ellipse">
            <a:avLst/>
          </a:prstGeo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293351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34620147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4025">
          <p15:clr>
            <a:srgbClr val="5ACBF0"/>
          </p15:clr>
        </p15:guide>
        <p15:guide id="5" pos="5854">
          <p15:clr>
            <a:srgbClr val="5ACBF0"/>
          </p15:clr>
        </p15:guide>
        <p15:guide id="7" pos="3654">
          <p15:clr>
            <a:srgbClr val="5ACBF0"/>
          </p15:clr>
        </p15:guide>
        <p15:guide id="8" pos="2195">
          <p15:clr>
            <a:srgbClr val="5ACBF0"/>
          </p15:clr>
        </p15:guide>
        <p15:guide id="10" pos="2926">
          <p15:clr>
            <a:srgbClr val="5ACBF0"/>
          </p15:clr>
        </p15:guide>
        <p15:guide id="11" pos="4756">
          <p15:clr>
            <a:srgbClr val="5ACBF0"/>
          </p15:clr>
        </p15:guide>
        <p15:guide id="12" pos="6581">
          <p15:clr>
            <a:srgbClr val="5ACBF0"/>
          </p15:clr>
        </p15:guide>
        <p15:guide id="13" pos="1097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26">
          <p15:clr>
            <a:srgbClr val="5ACBF0"/>
          </p15:clr>
        </p15:guide>
        <p15:guide id="18" pos="5483">
          <p15:clr>
            <a:srgbClr val="5ACBF0"/>
          </p15:clr>
        </p15:guide>
        <p15:guide id="19" orient="horz" pos="2898">
          <p15:clr>
            <a:srgbClr val="5ACBF0"/>
          </p15:clr>
        </p15:guide>
      </p15:sldGuideLst>
    </p:ext>
  </p:extLst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1737360" cy="1737360"/>
          </a:xfrm>
          <a:prstGeom prst="ellipse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2905506" y="2286000"/>
            <a:ext cx="1737360" cy="1737360"/>
          </a:xfrm>
          <a:prstGeom prst="ellipse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905506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5227320" y="2286000"/>
            <a:ext cx="1737360" cy="1737360"/>
          </a:xfrm>
          <a:prstGeom prst="ellipse">
            <a:avLst/>
          </a:prstGeom>
          <a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227320" y="4235451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7548118" y="2286000"/>
            <a:ext cx="1737360" cy="1737360"/>
          </a:xfrm>
          <a:prstGeom prst="ellipse">
            <a:avLst/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insert44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48118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4DC3400-0B11-4EA0-9B8D-6FADE6964F37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 bwMode="ltGray">
          <a:xfrm>
            <a:off x="9869423" y="2286000"/>
            <a:ext cx="1737360" cy="1737360"/>
          </a:xfrm>
          <a:prstGeom prst="ellipse">
            <a:avLst/>
          </a:prstGeom>
          <a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133C357E-ECC0-485F-9033-5D4DEC8774B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869423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09607357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664">
          <p15:clr>
            <a:srgbClr val="5ACBF0"/>
          </p15:clr>
        </p15:guide>
        <p15:guide id="3" pos="6216">
          <p15:clr>
            <a:srgbClr val="5ACBF0"/>
          </p15:clr>
        </p15:guide>
        <p15:guide id="5" pos="5850">
          <p15:clr>
            <a:srgbClr val="5ACBF0"/>
          </p15:clr>
        </p15:guide>
        <p15:guide id="7" pos="4392">
          <p15:clr>
            <a:srgbClr val="5ACBF0"/>
          </p15:clr>
        </p15:guide>
        <p15:guide id="8" pos="3292">
          <p15:clr>
            <a:srgbClr val="5ACBF0"/>
          </p15:clr>
        </p15:guide>
        <p15:guide id="10" pos="2926">
          <p15:clr>
            <a:srgbClr val="5ACBF0"/>
          </p15:clr>
        </p15:guide>
        <p15:guide id="11" pos="4754">
          <p15:clr>
            <a:srgbClr val="5ACBF0"/>
          </p15:clr>
        </p15:guide>
        <p15:guide id="13" pos="1464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30">
          <p15:clr>
            <a:srgbClr val="5ACBF0"/>
          </p15:clr>
        </p15:guide>
        <p15:guide id="16" orient="horz" pos="2533">
          <p15:clr>
            <a:srgbClr val="5ACBF0"/>
          </p15:clr>
        </p15:guide>
      </p15:sldGuideLst>
    </p:ext>
  </p:extLst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56100" y="2309812"/>
            <a:ext cx="7253288" cy="3959223"/>
          </a:xfrm>
        </p:spPr>
        <p:txBody>
          <a:bodyPr anchor="t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85216" y="2019300"/>
            <a:ext cx="3182112" cy="0"/>
          </a:xfrm>
          <a:prstGeom prst="line">
            <a:avLst/>
          </a:prstGeom>
          <a:ln w="28575">
            <a:gradFill flip="none" rotWithShape="1"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1"/>
              <a:tileRect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D8AF80-CAD5-4055-80AD-0B31EBCB52A9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354523" y="2019300"/>
            <a:ext cx="7254865" cy="0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2">
            <a:extLst>
              <a:ext uri="{FF2B5EF4-FFF2-40B4-BE49-F238E27FC236}">
                <a16:creationId xmlns:a16="http://schemas.microsoft.com/office/drawing/2014/main" id="{569652A2-E29C-BE8D-BDD3-DE79D7CD36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309811"/>
            <a:ext cx="3179065" cy="553998"/>
          </a:xfrm>
        </p:spPr>
        <p:txBody>
          <a:bodyPr anchor="t" anchorCtr="0"/>
          <a:lstStyle>
            <a:lvl1pPr>
              <a:defRPr/>
            </a:lvl1pPr>
          </a:lstStyle>
          <a:p>
            <a:r>
              <a:rPr lang="en-US"/>
              <a:t>Title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2037217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pos="2376">
          <p15:clr>
            <a:srgbClr val="5ACBF0"/>
          </p15:clr>
        </p15:guide>
        <p15:guide id="32" orient="horz" pos="1455">
          <p15:clr>
            <a:srgbClr val="5ACBF0"/>
          </p15:clr>
        </p15:guide>
      </p15:sldGuideLst>
    </p:ext>
  </p:extLst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1888" y="585788"/>
            <a:ext cx="6667500" cy="5683249"/>
          </a:xfrm>
        </p:spPr>
        <p:txBody>
          <a:bodyPr anchor="ctr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4356100" y="2578100"/>
            <a:ext cx="0" cy="1701800"/>
          </a:xfrm>
          <a:prstGeom prst="line">
            <a:avLst/>
          </a:prstGeom>
          <a:ln w="28575">
            <a:gradFill flip="none" rotWithShape="1"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5400000" scaled="1"/>
              <a:tileRect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E92A3BC-F5A8-2DAA-DD0D-D13234BCD4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3150413"/>
            <a:ext cx="3080909" cy="553998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4360524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text side by s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1888" y="585789"/>
            <a:ext cx="1873779" cy="2843212"/>
          </a:xfrm>
        </p:spPr>
        <p:txBody>
          <a:bodyPr anchor="t">
            <a:noAutofit/>
          </a:bodyPr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8663207-1A18-AE82-9D0F-35CDCAABAD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2999889" cy="553998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7372100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26C194-5DF2-7441-B8B3-5C47E35F2F7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70387" y="585789"/>
            <a:ext cx="1589088" cy="2843212"/>
          </a:xfrm>
        </p:spPr>
        <p:txBody>
          <a:bodyPr anchor="t">
            <a:noAutofit/>
          </a:bodyPr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2A8C8003-FE11-344B-91A7-BA3F99AD5E4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192963" y="585789"/>
            <a:ext cx="1584325" cy="2843212"/>
          </a:xfrm>
        </p:spPr>
        <p:txBody>
          <a:bodyPr anchor="t">
            <a:noAutofit/>
          </a:bodyPr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BBB0E468-375A-A74A-AD5E-EDC93E485E7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70387" y="3429000"/>
            <a:ext cx="1589088" cy="2843212"/>
          </a:xfrm>
        </p:spPr>
        <p:txBody>
          <a:bodyPr anchor="t">
            <a:noAutofit/>
          </a:bodyPr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23306775-7E51-4F44-B99E-7E1D443B99E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192963" y="3429000"/>
            <a:ext cx="1584325" cy="2843212"/>
          </a:xfrm>
        </p:spPr>
        <p:txBody>
          <a:bodyPr anchor="t">
            <a:noAutofit/>
          </a:bodyPr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1E6FE8E-4450-8545-9451-92092591B45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013950" y="585789"/>
            <a:ext cx="1595438" cy="2843212"/>
          </a:xfrm>
        </p:spPr>
        <p:txBody>
          <a:bodyPr anchor="t">
            <a:noAutofit/>
          </a:bodyPr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B006F60D-85D6-E049-BDFC-888F7E8E95E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013950" y="3429000"/>
            <a:ext cx="1595438" cy="2843212"/>
          </a:xfrm>
        </p:spPr>
        <p:txBody>
          <a:bodyPr anchor="t">
            <a:noAutofit/>
          </a:bodyPr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699DD0A3-990A-8748-1537-7378C60190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2884142" cy="553998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5186728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Title 3 Column Righ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68E03-1EA0-214F-BDD2-BA223F1D45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4" y="585788"/>
            <a:ext cx="2534350" cy="548745"/>
          </a:xfrm>
        </p:spPr>
        <p:txBody>
          <a:bodyPr anchor="t">
            <a:noAutofit/>
          </a:bodyPr>
          <a:lstStyle>
            <a:lvl1pPr>
              <a:defRPr sz="2800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2400000" scaled="0"/>
                </a:gra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26C194-5DF2-7441-B8B3-5C47E35F2F7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70387" y="961465"/>
            <a:ext cx="1589088" cy="2413747"/>
          </a:xfrm>
        </p:spPr>
        <p:txBody>
          <a:bodyPr anchor="t">
            <a:noAutofit/>
          </a:bodyPr>
          <a:lstStyle>
            <a:lvl1pPr marL="0" indent="0">
              <a:spcAft>
                <a:spcPts val="600"/>
              </a:spcAft>
              <a:buFont typeface="Wingdings" panose="05000000000000000000" pitchFamily="2" charset="2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2A8C8003-FE11-344B-91A7-BA3F99AD5E4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192963" y="961465"/>
            <a:ext cx="1584325" cy="2413747"/>
          </a:xfrm>
        </p:spPr>
        <p:txBody>
          <a:bodyPr anchor="t">
            <a:noAutofit/>
          </a:bodyPr>
          <a:lstStyle>
            <a:lvl1pPr marL="0" indent="0">
              <a:spcAft>
                <a:spcPts val="600"/>
              </a:spcAft>
              <a:buFont typeface="Wingdings" panose="05000000000000000000" pitchFamily="2" charset="2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BBB0E468-375A-A74A-AD5E-EDC93E485E7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70387" y="3818966"/>
            <a:ext cx="1589088" cy="2453246"/>
          </a:xfrm>
        </p:spPr>
        <p:txBody>
          <a:bodyPr anchor="t">
            <a:noAutofit/>
          </a:bodyPr>
          <a:lstStyle>
            <a:lvl1pPr marL="0" indent="0">
              <a:spcAft>
                <a:spcPts val="600"/>
              </a:spcAft>
              <a:buFont typeface="Wingdings" panose="05000000000000000000" pitchFamily="2" charset="2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23306775-7E51-4F44-B99E-7E1D443B99E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192963" y="3818965"/>
            <a:ext cx="1584325" cy="2453247"/>
          </a:xfrm>
        </p:spPr>
        <p:txBody>
          <a:bodyPr anchor="t">
            <a:noAutofit/>
          </a:bodyPr>
          <a:lstStyle>
            <a:lvl1pPr marL="0" indent="0">
              <a:spcAft>
                <a:spcPts val="600"/>
              </a:spcAft>
              <a:buFont typeface="Wingdings" panose="05000000000000000000" pitchFamily="2" charset="2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1E6FE8E-4450-8545-9451-92092591B45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013950" y="968188"/>
            <a:ext cx="1595438" cy="2413747"/>
          </a:xfrm>
        </p:spPr>
        <p:txBody>
          <a:bodyPr anchor="t">
            <a:noAutofit/>
          </a:bodyPr>
          <a:lstStyle>
            <a:lvl1pPr marL="0" indent="0">
              <a:spcAft>
                <a:spcPts val="600"/>
              </a:spcAft>
              <a:buFont typeface="Wingdings" panose="05000000000000000000" pitchFamily="2" charset="2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B006F60D-85D6-E049-BDFC-888F7E8E95E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013950" y="3832412"/>
            <a:ext cx="1595438" cy="2439800"/>
          </a:xfrm>
        </p:spPr>
        <p:txBody>
          <a:bodyPr anchor="t">
            <a:noAutofit/>
          </a:bodyPr>
          <a:lstStyle>
            <a:lvl1pPr marL="0" indent="0">
              <a:spcAft>
                <a:spcPts val="600"/>
              </a:spcAft>
              <a:buFont typeface="Wingdings" panose="05000000000000000000" pitchFamily="2" charset="2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C8AF00F-83DA-104D-A2BF-D2C439FE9B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70387" y="585789"/>
            <a:ext cx="1587600" cy="360000"/>
          </a:xfrm>
        </p:spPr>
        <p:txBody>
          <a:bodyPr anchor="b">
            <a:noAutofit/>
          </a:bodyPr>
          <a:lstStyle>
            <a:lvl1pPr marL="0" indent="0">
              <a:spcAft>
                <a:spcPts val="600"/>
              </a:spcAft>
              <a:buFont typeface="Wingdings" panose="05000000000000000000" pitchFamily="2" charset="2"/>
              <a:buNone/>
              <a:defRPr sz="20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1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24A44678-F325-7746-8C84-E6F44D50576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192962" y="585789"/>
            <a:ext cx="1584326" cy="360000"/>
          </a:xfrm>
        </p:spPr>
        <p:txBody>
          <a:bodyPr anchor="b">
            <a:noAutofit/>
          </a:bodyPr>
          <a:lstStyle>
            <a:lvl1pPr marL="0" indent="0">
              <a:spcAft>
                <a:spcPts val="600"/>
              </a:spcAft>
              <a:buFont typeface="Wingdings" panose="05000000000000000000" pitchFamily="2" charset="2"/>
              <a:buNone/>
              <a:defRPr sz="20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2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0EF3CCAA-003D-324C-9FAA-5B5DC19336A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013950" y="585789"/>
            <a:ext cx="1595438" cy="360000"/>
          </a:xfrm>
        </p:spPr>
        <p:txBody>
          <a:bodyPr anchor="b">
            <a:noAutofit/>
          </a:bodyPr>
          <a:lstStyle>
            <a:lvl1pPr marL="0" indent="0">
              <a:spcAft>
                <a:spcPts val="600"/>
              </a:spcAft>
              <a:buFont typeface="Wingdings" panose="05000000000000000000" pitchFamily="2" charset="2"/>
              <a:buNone/>
              <a:defRPr sz="20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3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C2BCACD0-0017-9A49-9325-DCBC40CB2C2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71875" y="3442448"/>
            <a:ext cx="1587600" cy="360000"/>
          </a:xfrm>
        </p:spPr>
        <p:txBody>
          <a:bodyPr anchor="b">
            <a:noAutofit/>
          </a:bodyPr>
          <a:lstStyle>
            <a:lvl1pPr marL="0" indent="0">
              <a:spcAft>
                <a:spcPts val="600"/>
              </a:spcAft>
              <a:buFont typeface="Wingdings" panose="05000000000000000000" pitchFamily="2" charset="2"/>
              <a:buNone/>
              <a:defRPr sz="20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4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E251C719-BC21-8C4B-9DBC-6E80CFA162A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198939" y="3442447"/>
            <a:ext cx="1584326" cy="360000"/>
          </a:xfrm>
        </p:spPr>
        <p:txBody>
          <a:bodyPr anchor="b">
            <a:noAutofit/>
          </a:bodyPr>
          <a:lstStyle>
            <a:lvl1pPr marL="0" indent="0">
              <a:spcAft>
                <a:spcPts val="600"/>
              </a:spcAft>
              <a:buFont typeface="Wingdings" panose="05000000000000000000" pitchFamily="2" charset="2"/>
              <a:buNone/>
              <a:defRPr sz="20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5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F4273179-F1BC-0844-A024-D6A32BBE630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013950" y="3453944"/>
            <a:ext cx="1595438" cy="360000"/>
          </a:xfrm>
        </p:spPr>
        <p:txBody>
          <a:bodyPr anchor="b">
            <a:noAutofit/>
          </a:bodyPr>
          <a:lstStyle>
            <a:lvl1pPr marL="0" indent="0">
              <a:spcAft>
                <a:spcPts val="600"/>
              </a:spcAft>
              <a:buFont typeface="Wingdings" panose="05000000000000000000" pitchFamily="2" charset="2"/>
              <a:buNone/>
              <a:defRPr sz="20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6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A6C6A35A-94DF-F144-AECD-CDD578CC4A7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84200" y="1436688"/>
            <a:ext cx="2538413" cy="1249573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228600" indent="0">
              <a:buNone/>
              <a:defRPr sz="1400">
                <a:solidFill>
                  <a:schemeClr val="bg1"/>
                </a:solidFill>
              </a:defRPr>
            </a:lvl2pPr>
            <a:lvl3pPr marL="457200" indent="0">
              <a:buNone/>
              <a:defRPr sz="1400">
                <a:solidFill>
                  <a:schemeClr val="bg1"/>
                </a:solidFill>
              </a:defRPr>
            </a:lvl3pPr>
            <a:lvl4pPr marL="661988" indent="0">
              <a:buNone/>
              <a:defRPr sz="1400">
                <a:solidFill>
                  <a:schemeClr val="bg1"/>
                </a:solidFill>
              </a:defRPr>
            </a:lvl4pPr>
            <a:lvl5pPr marL="855663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807178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8" orient="horz" pos="905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ckground pattern&#10;&#10;Description automatically generated">
            <a:extLst>
              <a:ext uri="{FF2B5EF4-FFF2-40B4-BE49-F238E27FC236}">
                <a16:creationId xmlns:a16="http://schemas.microsoft.com/office/drawing/2014/main" id="{8C5A4B86-3999-CC4D-1925-487D3FA19B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271"/>
          <a:stretch/>
        </p:blipFill>
        <p:spPr>
          <a:xfrm>
            <a:off x="0" y="0"/>
            <a:ext cx="43561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22A3B09-F7BC-3C2B-081B-BD1E3B3A5FF6}"/>
              </a:ext>
            </a:extLst>
          </p:cNvPr>
          <p:cNvSpPr/>
          <p:nvPr userDrawn="1"/>
        </p:nvSpPr>
        <p:spPr bwMode="auto">
          <a:xfrm>
            <a:off x="0" y="0"/>
            <a:ext cx="4356100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38000">
                <a:schemeClr val="bg1">
                  <a:alpha val="0"/>
                </a:schemeClr>
              </a:gs>
            </a:gsLst>
            <a:lin ang="2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788"/>
            <a:ext cx="3182027" cy="3118624"/>
          </a:xfrm>
        </p:spPr>
        <p:txBody>
          <a:bodyPr anchor="t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1888" y="585788"/>
            <a:ext cx="6667500" cy="5683249"/>
          </a:xfrm>
        </p:spPr>
        <p:txBody>
          <a:bodyPr anchor="t">
            <a:noAutofit/>
          </a:bodyPr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57465762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 multi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B488C947-40F3-D142-3309-D0AE6BEAD3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271"/>
          <a:stretch/>
        </p:blipFill>
        <p:spPr>
          <a:xfrm>
            <a:off x="-11956" y="0"/>
            <a:ext cx="43561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5BB20F6-3BF0-1EF8-34BB-53E93F577668}"/>
              </a:ext>
            </a:extLst>
          </p:cNvPr>
          <p:cNvSpPr/>
          <p:nvPr userDrawn="1"/>
        </p:nvSpPr>
        <p:spPr bwMode="auto">
          <a:xfrm>
            <a:off x="0" y="0"/>
            <a:ext cx="4356100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38000">
                <a:schemeClr val="bg1">
                  <a:alpha val="0"/>
                </a:schemeClr>
              </a:gs>
            </a:gsLst>
            <a:lin ang="2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788"/>
            <a:ext cx="3182027" cy="3118624"/>
          </a:xfrm>
        </p:spPr>
        <p:txBody>
          <a:bodyPr anchor="t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5A7F7DDB-BF21-0B40-8DBB-D5BC0B4C25F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941888" y="1258018"/>
            <a:ext cx="2605087" cy="1323439"/>
          </a:xfrm>
        </p:spPr>
        <p:txBody>
          <a:bodyPr/>
          <a:lstStyle>
            <a:lvl1pPr marL="0" indent="0">
              <a:buNone/>
              <a:defRPr sz="1400">
                <a:latin typeface="+mj-lt"/>
              </a:defRPr>
            </a:lvl1pPr>
            <a:lvl2pPr marL="9525" indent="0">
              <a:buNone/>
              <a:tabLst/>
              <a:defRPr sz="1200">
                <a:solidFill>
                  <a:schemeClr val="accent6"/>
                </a:solidFill>
                <a:latin typeface="+mn-lt"/>
              </a:defRPr>
            </a:lvl2pPr>
            <a:lvl3pPr marL="457200" indent="0">
              <a:buNone/>
              <a:defRPr sz="1200">
                <a:latin typeface="+mn-lt"/>
              </a:defRPr>
            </a:lvl3pPr>
            <a:lvl4pPr marL="661988" indent="0">
              <a:buNone/>
              <a:defRPr sz="1200">
                <a:latin typeface="+mn-lt"/>
              </a:defRPr>
            </a:lvl4pPr>
            <a:lvl5pPr marL="855663" indent="0">
              <a:buNone/>
              <a:defRPr sz="1200">
                <a:latin typeface="+mn-lt"/>
              </a:defRPr>
            </a:lvl5pPr>
          </a:lstStyle>
          <a:p>
            <a:pPr lvl="0"/>
            <a:r>
              <a:rPr lang="en-US" err="1"/>
              <a:t>Firstname</a:t>
            </a:r>
            <a:r>
              <a:rPr lang="en-US"/>
              <a:t>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Title</a:t>
            </a:r>
          </a:p>
          <a:p>
            <a:pPr lvl="1"/>
            <a:endParaRPr lang="en-US"/>
          </a:p>
          <a:p>
            <a:pPr lvl="1"/>
            <a:r>
              <a:rPr lang="en-US"/>
              <a:t>m: xxx-xxx-</a:t>
            </a:r>
            <a:r>
              <a:rPr lang="en-US" err="1"/>
              <a:t>xxxx</a:t>
            </a:r>
            <a:endParaRPr lang="en-US"/>
          </a:p>
          <a:p>
            <a:pPr lvl="1"/>
            <a:r>
              <a:rPr lang="en-US"/>
              <a:t>t: xxx-xxx-</a:t>
            </a:r>
            <a:r>
              <a:rPr lang="en-US" err="1"/>
              <a:t>xxxx</a:t>
            </a:r>
            <a:endParaRPr lang="en-US"/>
          </a:p>
          <a:p>
            <a:pPr lvl="1"/>
            <a:r>
              <a:rPr lang="en-US"/>
              <a:t>e: </a:t>
            </a:r>
            <a:r>
              <a:rPr lang="en-US" err="1"/>
              <a:t>xxxxxxxxxxxxxxxxx@microsoft.com</a:t>
            </a:r>
            <a:endParaRPr lang="en-US"/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4BDDDD90-9BFD-D94C-A026-A013126F234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688288" y="1258018"/>
            <a:ext cx="2605087" cy="1323439"/>
          </a:xfrm>
        </p:spPr>
        <p:txBody>
          <a:bodyPr/>
          <a:lstStyle>
            <a:lvl1pPr marL="0" indent="0">
              <a:buNone/>
              <a:defRPr sz="1400">
                <a:latin typeface="+mj-lt"/>
              </a:defRPr>
            </a:lvl1pPr>
            <a:lvl2pPr marL="9525" indent="0">
              <a:buNone/>
              <a:tabLst/>
              <a:defRPr sz="1200">
                <a:solidFill>
                  <a:schemeClr val="accent6"/>
                </a:solidFill>
                <a:latin typeface="+mn-lt"/>
              </a:defRPr>
            </a:lvl2pPr>
            <a:lvl3pPr marL="457200" indent="0">
              <a:buNone/>
              <a:defRPr sz="1200">
                <a:latin typeface="+mn-lt"/>
              </a:defRPr>
            </a:lvl3pPr>
            <a:lvl4pPr marL="661988" indent="0">
              <a:buNone/>
              <a:defRPr sz="1200">
                <a:latin typeface="+mn-lt"/>
              </a:defRPr>
            </a:lvl4pPr>
            <a:lvl5pPr marL="855663" indent="0">
              <a:buNone/>
              <a:defRPr sz="1200">
                <a:latin typeface="+mn-lt"/>
              </a:defRPr>
            </a:lvl5pPr>
          </a:lstStyle>
          <a:p>
            <a:pPr lvl="0"/>
            <a:r>
              <a:rPr lang="en-US" err="1"/>
              <a:t>Firstname</a:t>
            </a:r>
            <a:r>
              <a:rPr lang="en-US"/>
              <a:t>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Title</a:t>
            </a:r>
          </a:p>
          <a:p>
            <a:pPr lvl="1"/>
            <a:endParaRPr lang="en-US"/>
          </a:p>
          <a:p>
            <a:pPr lvl="1"/>
            <a:r>
              <a:rPr lang="en-US"/>
              <a:t>m: xxx-xxx-</a:t>
            </a:r>
            <a:r>
              <a:rPr lang="en-US" err="1"/>
              <a:t>xxxx</a:t>
            </a:r>
            <a:endParaRPr lang="en-US"/>
          </a:p>
          <a:p>
            <a:pPr lvl="1"/>
            <a:r>
              <a:rPr lang="en-US"/>
              <a:t>t: xxx-xxx-</a:t>
            </a:r>
            <a:r>
              <a:rPr lang="en-US" err="1"/>
              <a:t>xxxx</a:t>
            </a:r>
            <a:endParaRPr lang="en-US"/>
          </a:p>
          <a:p>
            <a:pPr lvl="1"/>
            <a:r>
              <a:rPr lang="en-US"/>
              <a:t>e: </a:t>
            </a:r>
            <a:r>
              <a:rPr lang="en-US" err="1"/>
              <a:t>xxxxxxxxxxxxxxxxx@microsoft.com</a:t>
            </a:r>
            <a:endParaRPr lang="en-US"/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232B6EB5-03C8-914E-9180-000AE9B40A6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941988" y="2960688"/>
            <a:ext cx="2605087" cy="1323439"/>
          </a:xfrm>
        </p:spPr>
        <p:txBody>
          <a:bodyPr/>
          <a:lstStyle>
            <a:lvl1pPr marL="0" indent="0">
              <a:buNone/>
              <a:defRPr sz="1400">
                <a:latin typeface="+mj-lt"/>
              </a:defRPr>
            </a:lvl1pPr>
            <a:lvl2pPr marL="9525" indent="0">
              <a:buNone/>
              <a:tabLst/>
              <a:defRPr sz="1200">
                <a:solidFill>
                  <a:schemeClr val="accent6"/>
                </a:solidFill>
                <a:latin typeface="+mn-lt"/>
              </a:defRPr>
            </a:lvl2pPr>
            <a:lvl3pPr marL="457200" indent="0">
              <a:buNone/>
              <a:defRPr sz="1200">
                <a:latin typeface="+mn-lt"/>
              </a:defRPr>
            </a:lvl3pPr>
            <a:lvl4pPr marL="661988" indent="0">
              <a:buNone/>
              <a:defRPr sz="1200">
                <a:latin typeface="+mn-lt"/>
              </a:defRPr>
            </a:lvl4pPr>
            <a:lvl5pPr marL="855663" indent="0">
              <a:buNone/>
              <a:defRPr sz="1200">
                <a:latin typeface="+mn-lt"/>
              </a:defRPr>
            </a:lvl5pPr>
          </a:lstStyle>
          <a:p>
            <a:pPr lvl="0"/>
            <a:r>
              <a:rPr lang="en-US" err="1"/>
              <a:t>Firstname</a:t>
            </a:r>
            <a:r>
              <a:rPr lang="en-US"/>
              <a:t>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Title</a:t>
            </a:r>
          </a:p>
          <a:p>
            <a:pPr lvl="1"/>
            <a:endParaRPr lang="en-US"/>
          </a:p>
          <a:p>
            <a:pPr lvl="1"/>
            <a:r>
              <a:rPr lang="en-US"/>
              <a:t>m: xxx-xxx-</a:t>
            </a:r>
            <a:r>
              <a:rPr lang="en-US" err="1"/>
              <a:t>xxxx</a:t>
            </a:r>
            <a:endParaRPr lang="en-US"/>
          </a:p>
          <a:p>
            <a:pPr lvl="1"/>
            <a:r>
              <a:rPr lang="en-US"/>
              <a:t>t: xxx-xxx-</a:t>
            </a:r>
            <a:r>
              <a:rPr lang="en-US" err="1"/>
              <a:t>xxxx</a:t>
            </a:r>
            <a:endParaRPr lang="en-US"/>
          </a:p>
          <a:p>
            <a:pPr lvl="1"/>
            <a:r>
              <a:rPr lang="en-US"/>
              <a:t>e: </a:t>
            </a:r>
            <a:r>
              <a:rPr lang="en-US" err="1"/>
              <a:t>xxxxxxxxxxxxxxxxx@microsoft.com</a:t>
            </a:r>
            <a:endParaRPr lang="en-US"/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E05CAB66-4649-1E49-8948-4B95A4DA20C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688388" y="2960688"/>
            <a:ext cx="2605087" cy="1323439"/>
          </a:xfrm>
        </p:spPr>
        <p:txBody>
          <a:bodyPr/>
          <a:lstStyle>
            <a:lvl1pPr marL="0" indent="0">
              <a:buNone/>
              <a:defRPr sz="1400">
                <a:latin typeface="+mj-lt"/>
              </a:defRPr>
            </a:lvl1pPr>
            <a:lvl2pPr marL="9525" indent="0">
              <a:buNone/>
              <a:tabLst/>
              <a:defRPr sz="1200">
                <a:solidFill>
                  <a:schemeClr val="accent6"/>
                </a:solidFill>
                <a:latin typeface="+mn-lt"/>
              </a:defRPr>
            </a:lvl2pPr>
            <a:lvl3pPr marL="457200" indent="0">
              <a:buNone/>
              <a:defRPr sz="1200">
                <a:latin typeface="+mn-lt"/>
              </a:defRPr>
            </a:lvl3pPr>
            <a:lvl4pPr marL="661988" indent="0">
              <a:buNone/>
              <a:defRPr sz="1200">
                <a:latin typeface="+mn-lt"/>
              </a:defRPr>
            </a:lvl4pPr>
            <a:lvl5pPr marL="855663" indent="0">
              <a:buNone/>
              <a:defRPr sz="1200">
                <a:latin typeface="+mn-lt"/>
              </a:defRPr>
            </a:lvl5pPr>
          </a:lstStyle>
          <a:p>
            <a:pPr lvl="0"/>
            <a:r>
              <a:rPr lang="en-US" err="1"/>
              <a:t>Firstname</a:t>
            </a:r>
            <a:r>
              <a:rPr lang="en-US"/>
              <a:t>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Title</a:t>
            </a:r>
          </a:p>
          <a:p>
            <a:pPr lvl="1"/>
            <a:endParaRPr lang="en-US"/>
          </a:p>
          <a:p>
            <a:pPr lvl="1"/>
            <a:r>
              <a:rPr lang="en-US"/>
              <a:t>m: xxx-xxx-</a:t>
            </a:r>
            <a:r>
              <a:rPr lang="en-US" err="1"/>
              <a:t>xxxx</a:t>
            </a:r>
            <a:endParaRPr lang="en-US"/>
          </a:p>
          <a:p>
            <a:pPr lvl="1"/>
            <a:r>
              <a:rPr lang="en-US"/>
              <a:t>t: xxx-xxx-</a:t>
            </a:r>
            <a:r>
              <a:rPr lang="en-US" err="1"/>
              <a:t>xxxx</a:t>
            </a:r>
            <a:endParaRPr lang="en-US"/>
          </a:p>
          <a:p>
            <a:pPr lvl="1"/>
            <a:r>
              <a:rPr lang="en-US"/>
              <a:t>e: </a:t>
            </a:r>
            <a:r>
              <a:rPr lang="en-US" err="1"/>
              <a:t>xxxxxxxxxxxxxxxxx@microsoft.com</a:t>
            </a:r>
            <a:endParaRPr lang="en-US"/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42F89A67-E82E-F843-9DEB-23D191BCA6D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941988" y="4545013"/>
            <a:ext cx="2605087" cy="1323439"/>
          </a:xfrm>
        </p:spPr>
        <p:txBody>
          <a:bodyPr/>
          <a:lstStyle>
            <a:lvl1pPr marL="0" indent="0">
              <a:buNone/>
              <a:defRPr sz="1400">
                <a:latin typeface="+mj-lt"/>
              </a:defRPr>
            </a:lvl1pPr>
            <a:lvl2pPr marL="9525" indent="0">
              <a:buNone/>
              <a:tabLst/>
              <a:defRPr sz="1200">
                <a:solidFill>
                  <a:schemeClr val="accent6"/>
                </a:solidFill>
                <a:latin typeface="+mn-lt"/>
              </a:defRPr>
            </a:lvl2pPr>
            <a:lvl3pPr marL="457200" indent="0">
              <a:buNone/>
              <a:defRPr sz="1200">
                <a:latin typeface="+mn-lt"/>
              </a:defRPr>
            </a:lvl3pPr>
            <a:lvl4pPr marL="661988" indent="0">
              <a:buNone/>
              <a:defRPr sz="1200">
                <a:latin typeface="+mn-lt"/>
              </a:defRPr>
            </a:lvl4pPr>
            <a:lvl5pPr marL="855663" indent="0">
              <a:buNone/>
              <a:defRPr sz="1200">
                <a:latin typeface="+mn-lt"/>
              </a:defRPr>
            </a:lvl5pPr>
          </a:lstStyle>
          <a:p>
            <a:pPr lvl="0"/>
            <a:r>
              <a:rPr lang="en-US" err="1"/>
              <a:t>Firstname</a:t>
            </a:r>
            <a:r>
              <a:rPr lang="en-US"/>
              <a:t>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Title</a:t>
            </a:r>
          </a:p>
          <a:p>
            <a:pPr lvl="1"/>
            <a:endParaRPr lang="en-US"/>
          </a:p>
          <a:p>
            <a:pPr lvl="1"/>
            <a:r>
              <a:rPr lang="en-US"/>
              <a:t>m: xxx-xxx-</a:t>
            </a:r>
            <a:r>
              <a:rPr lang="en-US" err="1"/>
              <a:t>xxxx</a:t>
            </a:r>
            <a:endParaRPr lang="en-US"/>
          </a:p>
          <a:p>
            <a:pPr lvl="1"/>
            <a:r>
              <a:rPr lang="en-US"/>
              <a:t>t: xxx-xxx-</a:t>
            </a:r>
            <a:r>
              <a:rPr lang="en-US" err="1"/>
              <a:t>xxxx</a:t>
            </a:r>
            <a:endParaRPr lang="en-US"/>
          </a:p>
          <a:p>
            <a:pPr lvl="1"/>
            <a:r>
              <a:rPr lang="en-US"/>
              <a:t>e: </a:t>
            </a:r>
            <a:r>
              <a:rPr lang="en-US" err="1"/>
              <a:t>xxxxxxxxxxxxxxxxx@microsoft.com</a:t>
            </a:r>
            <a:endParaRPr lang="en-US"/>
          </a:p>
        </p:txBody>
      </p:sp>
      <p:sp>
        <p:nvSpPr>
          <p:cNvPr id="18" name="Text Placeholder 12">
            <a:extLst>
              <a:ext uri="{FF2B5EF4-FFF2-40B4-BE49-F238E27FC236}">
                <a16:creationId xmlns:a16="http://schemas.microsoft.com/office/drawing/2014/main" id="{0B8598BC-5AC5-AD4D-A8E2-20CD9CD176B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688388" y="4545013"/>
            <a:ext cx="2605087" cy="1323439"/>
          </a:xfrm>
        </p:spPr>
        <p:txBody>
          <a:bodyPr/>
          <a:lstStyle>
            <a:lvl1pPr marL="0" indent="0">
              <a:buNone/>
              <a:defRPr sz="1400">
                <a:latin typeface="+mj-lt"/>
              </a:defRPr>
            </a:lvl1pPr>
            <a:lvl2pPr marL="9525" indent="0">
              <a:buNone/>
              <a:tabLst/>
              <a:defRPr sz="1200">
                <a:solidFill>
                  <a:schemeClr val="accent6"/>
                </a:solidFill>
                <a:latin typeface="+mn-lt"/>
              </a:defRPr>
            </a:lvl2pPr>
            <a:lvl3pPr marL="457200" indent="0">
              <a:buNone/>
              <a:defRPr sz="1200">
                <a:latin typeface="+mn-lt"/>
              </a:defRPr>
            </a:lvl3pPr>
            <a:lvl4pPr marL="661988" indent="0">
              <a:buNone/>
              <a:defRPr sz="1200">
                <a:latin typeface="+mn-lt"/>
              </a:defRPr>
            </a:lvl4pPr>
            <a:lvl5pPr marL="855663" indent="0">
              <a:buNone/>
              <a:defRPr sz="1200">
                <a:latin typeface="+mn-lt"/>
              </a:defRPr>
            </a:lvl5pPr>
          </a:lstStyle>
          <a:p>
            <a:pPr lvl="0"/>
            <a:r>
              <a:rPr lang="en-US" err="1"/>
              <a:t>Firstname</a:t>
            </a:r>
            <a:r>
              <a:rPr lang="en-US"/>
              <a:t>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Title</a:t>
            </a:r>
          </a:p>
          <a:p>
            <a:pPr lvl="1"/>
            <a:endParaRPr lang="en-US"/>
          </a:p>
          <a:p>
            <a:pPr lvl="1"/>
            <a:r>
              <a:rPr lang="en-US"/>
              <a:t>m: xxx-xxx-</a:t>
            </a:r>
            <a:r>
              <a:rPr lang="en-US" err="1"/>
              <a:t>xxxx</a:t>
            </a:r>
            <a:endParaRPr lang="en-US"/>
          </a:p>
          <a:p>
            <a:pPr lvl="1"/>
            <a:r>
              <a:rPr lang="en-US"/>
              <a:t>t: xxx-xxx-</a:t>
            </a:r>
            <a:r>
              <a:rPr lang="en-US" err="1"/>
              <a:t>xxxx</a:t>
            </a:r>
            <a:endParaRPr lang="en-US"/>
          </a:p>
          <a:p>
            <a:pPr lvl="1"/>
            <a:r>
              <a:rPr lang="en-US"/>
              <a:t>e: </a:t>
            </a:r>
            <a:r>
              <a:rPr lang="en-US" err="1"/>
              <a:t>xxxxxxxxxxxxxxxxx@microsoft.com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9237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  <p15:guide id="32" pos="5473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Conten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C2759870-0BEA-44DC-A414-1C70D04E35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BFEF95FA-F121-4653-B60A-0D068C34546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88963" y="2081212"/>
            <a:ext cx="5214937" cy="1661993"/>
          </a:xfrm>
        </p:spPr>
        <p:txBody>
          <a:bodyPr/>
          <a:lstStyle>
            <a:lvl1pPr>
              <a:defRPr sz="24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327262A-D327-4189-AD22-BAD67CF4AB7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4">
            <a:extLst>
              <a:ext uri="{FF2B5EF4-FFF2-40B4-BE49-F238E27FC236}">
                <a16:creationId xmlns:a16="http://schemas.microsoft.com/office/drawing/2014/main" id="{47F8EAA9-0E64-4589-A234-BC31685BE7D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94451" y="2081212"/>
            <a:ext cx="5214937" cy="1661993"/>
          </a:xfrm>
        </p:spPr>
        <p:txBody>
          <a:bodyPr/>
          <a:lstStyle>
            <a:lvl1pPr>
              <a:defRPr sz="24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9267684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 multi colum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FBA90455-9809-B6D8-2D41-0929AEE07C1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271"/>
          <a:stretch/>
        </p:blipFill>
        <p:spPr>
          <a:xfrm>
            <a:off x="0" y="0"/>
            <a:ext cx="43561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5F2023B-7AE5-69C3-01A0-9B1BB63BF268}"/>
              </a:ext>
            </a:extLst>
          </p:cNvPr>
          <p:cNvSpPr/>
          <p:nvPr userDrawn="1"/>
        </p:nvSpPr>
        <p:spPr bwMode="auto">
          <a:xfrm>
            <a:off x="0" y="0"/>
            <a:ext cx="4356100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38000">
                <a:schemeClr val="bg1">
                  <a:alpha val="0"/>
                </a:schemeClr>
              </a:gs>
            </a:gsLst>
            <a:lin ang="2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788"/>
            <a:ext cx="3182027" cy="3118624"/>
          </a:xfrm>
        </p:spPr>
        <p:txBody>
          <a:bodyPr anchor="t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Resources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8F144F22-0BD6-9648-A319-DDB697CF396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688289" y="718472"/>
            <a:ext cx="2921100" cy="549890"/>
          </a:xfrm>
        </p:spPr>
        <p:txBody>
          <a:bodyPr/>
          <a:lstStyle>
            <a:lvl1pPr marL="0" indent="0">
              <a:buNone/>
              <a:defRPr sz="2400">
                <a:latin typeface="+mj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Resource type</a:t>
            </a:r>
          </a:p>
        </p:txBody>
      </p:sp>
      <p:sp>
        <p:nvSpPr>
          <p:cNvPr id="30" name="Text Placeholder 7">
            <a:extLst>
              <a:ext uri="{FF2B5EF4-FFF2-40B4-BE49-F238E27FC236}">
                <a16:creationId xmlns:a16="http://schemas.microsoft.com/office/drawing/2014/main" id="{5CF58F7B-2211-6646-985A-CAD949B1B5E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688288" y="1346405"/>
            <a:ext cx="2921101" cy="473976"/>
          </a:xfrm>
        </p:spPr>
        <p:txBody>
          <a:bodyPr/>
          <a:lstStyle>
            <a:lvl1pPr>
              <a:defRPr sz="1400">
                <a:solidFill>
                  <a:schemeClr val="bg1"/>
                </a:solidFill>
              </a:defRPr>
            </a:lvl1pPr>
            <a:lvl2pPr marL="228600" indent="0">
              <a:buNone/>
              <a:defRPr sz="1400">
                <a:solidFill>
                  <a:schemeClr val="accent6"/>
                </a:solidFill>
              </a:defRPr>
            </a:lvl2pPr>
            <a:lvl3pPr>
              <a:defRPr sz="1400">
                <a:solidFill>
                  <a:schemeClr val="accent6"/>
                </a:solidFill>
              </a:defRPr>
            </a:lvl3pPr>
            <a:lvl4pPr>
              <a:defRPr sz="1400">
                <a:solidFill>
                  <a:schemeClr val="accent6"/>
                </a:solidFill>
              </a:defRPr>
            </a:lvl4pPr>
            <a:lvl5pPr>
              <a:defRPr sz="1400"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/>
              <a:t>Resource name</a:t>
            </a:r>
          </a:p>
          <a:p>
            <a:pPr lvl="0"/>
            <a:r>
              <a:rPr lang="en-US"/>
              <a:t>Resource name</a:t>
            </a:r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405EE505-078A-9D4D-AB44-E74DDB284FD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943872" y="718472"/>
            <a:ext cx="2921100" cy="549890"/>
          </a:xfrm>
        </p:spPr>
        <p:txBody>
          <a:bodyPr/>
          <a:lstStyle>
            <a:lvl1pPr marL="0" indent="0">
              <a:buNone/>
              <a:defRPr sz="2400">
                <a:latin typeface="+mj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Resource type</a:t>
            </a:r>
          </a:p>
        </p:txBody>
      </p:sp>
      <p:sp>
        <p:nvSpPr>
          <p:cNvPr id="32" name="Text Placeholder 7">
            <a:extLst>
              <a:ext uri="{FF2B5EF4-FFF2-40B4-BE49-F238E27FC236}">
                <a16:creationId xmlns:a16="http://schemas.microsoft.com/office/drawing/2014/main" id="{C8C6E084-6AAE-1F47-A359-96276963692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943871" y="1346405"/>
            <a:ext cx="2921101" cy="473976"/>
          </a:xfrm>
        </p:spPr>
        <p:txBody>
          <a:bodyPr/>
          <a:lstStyle>
            <a:lvl1pPr>
              <a:defRPr sz="1400">
                <a:solidFill>
                  <a:schemeClr val="bg1"/>
                </a:solidFill>
              </a:defRPr>
            </a:lvl1pPr>
            <a:lvl2pPr marL="228600" indent="0">
              <a:buNone/>
              <a:defRPr sz="1400">
                <a:solidFill>
                  <a:schemeClr val="accent6"/>
                </a:solidFill>
              </a:defRPr>
            </a:lvl2pPr>
            <a:lvl3pPr>
              <a:defRPr sz="1400">
                <a:solidFill>
                  <a:schemeClr val="accent6"/>
                </a:solidFill>
              </a:defRPr>
            </a:lvl3pPr>
            <a:lvl4pPr>
              <a:defRPr sz="1400">
                <a:solidFill>
                  <a:schemeClr val="accent6"/>
                </a:solidFill>
              </a:defRPr>
            </a:lvl4pPr>
            <a:lvl5pPr>
              <a:defRPr sz="1400"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/>
              <a:t>Resource name</a:t>
            </a:r>
          </a:p>
          <a:p>
            <a:pPr lvl="0"/>
            <a:r>
              <a:rPr lang="en-US"/>
              <a:t>Resource name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1028C337-4BBC-0847-9E7B-072AA5006B6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688388" y="2528888"/>
            <a:ext cx="2921100" cy="549890"/>
          </a:xfrm>
        </p:spPr>
        <p:txBody>
          <a:bodyPr/>
          <a:lstStyle>
            <a:lvl1pPr marL="0" indent="0">
              <a:buNone/>
              <a:defRPr sz="2400">
                <a:latin typeface="+mj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Resource type</a:t>
            </a:r>
          </a:p>
        </p:txBody>
      </p:sp>
      <p:sp>
        <p:nvSpPr>
          <p:cNvPr id="34" name="Text Placeholder 7">
            <a:extLst>
              <a:ext uri="{FF2B5EF4-FFF2-40B4-BE49-F238E27FC236}">
                <a16:creationId xmlns:a16="http://schemas.microsoft.com/office/drawing/2014/main" id="{3CA908C0-CC26-994C-BCBB-16677F403D5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688387" y="3156821"/>
            <a:ext cx="2921101" cy="473976"/>
          </a:xfrm>
        </p:spPr>
        <p:txBody>
          <a:bodyPr/>
          <a:lstStyle>
            <a:lvl1pPr>
              <a:defRPr sz="1400">
                <a:solidFill>
                  <a:schemeClr val="bg1"/>
                </a:solidFill>
              </a:defRPr>
            </a:lvl1pPr>
            <a:lvl2pPr marL="228600" indent="0">
              <a:buNone/>
              <a:defRPr sz="1400">
                <a:solidFill>
                  <a:schemeClr val="accent6"/>
                </a:solidFill>
              </a:defRPr>
            </a:lvl2pPr>
            <a:lvl3pPr>
              <a:defRPr sz="1400">
                <a:solidFill>
                  <a:schemeClr val="accent6"/>
                </a:solidFill>
              </a:defRPr>
            </a:lvl3pPr>
            <a:lvl4pPr>
              <a:defRPr sz="1400">
                <a:solidFill>
                  <a:schemeClr val="accent6"/>
                </a:solidFill>
              </a:defRPr>
            </a:lvl4pPr>
            <a:lvl5pPr>
              <a:defRPr sz="1400"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/>
              <a:t>Resource name</a:t>
            </a:r>
          </a:p>
          <a:p>
            <a:pPr lvl="0"/>
            <a:r>
              <a:rPr lang="en-US"/>
              <a:t>Resource name</a:t>
            </a:r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2DF3FE50-082A-0948-BD94-1E474F8B665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43971" y="2528888"/>
            <a:ext cx="2921100" cy="549890"/>
          </a:xfrm>
        </p:spPr>
        <p:txBody>
          <a:bodyPr/>
          <a:lstStyle>
            <a:lvl1pPr marL="0" indent="0">
              <a:buNone/>
              <a:defRPr sz="2400">
                <a:latin typeface="+mj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Resource type</a:t>
            </a:r>
          </a:p>
        </p:txBody>
      </p:sp>
      <p:sp>
        <p:nvSpPr>
          <p:cNvPr id="36" name="Text Placeholder 7">
            <a:extLst>
              <a:ext uri="{FF2B5EF4-FFF2-40B4-BE49-F238E27FC236}">
                <a16:creationId xmlns:a16="http://schemas.microsoft.com/office/drawing/2014/main" id="{51B46850-7DCD-C045-8688-B3173EA7128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43970" y="3156821"/>
            <a:ext cx="2921101" cy="473976"/>
          </a:xfrm>
        </p:spPr>
        <p:txBody>
          <a:bodyPr/>
          <a:lstStyle>
            <a:lvl1pPr>
              <a:defRPr sz="1400">
                <a:solidFill>
                  <a:schemeClr val="bg1"/>
                </a:solidFill>
              </a:defRPr>
            </a:lvl1pPr>
            <a:lvl2pPr marL="228600" indent="0">
              <a:buNone/>
              <a:defRPr sz="1400">
                <a:solidFill>
                  <a:schemeClr val="accent6"/>
                </a:solidFill>
              </a:defRPr>
            </a:lvl2pPr>
            <a:lvl3pPr>
              <a:defRPr sz="1400">
                <a:solidFill>
                  <a:schemeClr val="accent6"/>
                </a:solidFill>
              </a:defRPr>
            </a:lvl3pPr>
            <a:lvl4pPr>
              <a:defRPr sz="1400">
                <a:solidFill>
                  <a:schemeClr val="accent6"/>
                </a:solidFill>
              </a:defRPr>
            </a:lvl4pPr>
            <a:lvl5pPr>
              <a:defRPr sz="1400"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/>
              <a:t>Resource name</a:t>
            </a:r>
          </a:p>
          <a:p>
            <a:pPr lvl="0"/>
            <a:r>
              <a:rPr lang="en-US"/>
              <a:t>Resource name</a:t>
            </a:r>
          </a:p>
        </p:txBody>
      </p:sp>
      <p:sp>
        <p:nvSpPr>
          <p:cNvPr id="37" name="Text Placeholder 4">
            <a:extLst>
              <a:ext uri="{FF2B5EF4-FFF2-40B4-BE49-F238E27FC236}">
                <a16:creationId xmlns:a16="http://schemas.microsoft.com/office/drawing/2014/main" id="{2281B86D-86C4-EF4D-8E51-FA06DC5C129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688388" y="4508500"/>
            <a:ext cx="2921100" cy="549890"/>
          </a:xfrm>
        </p:spPr>
        <p:txBody>
          <a:bodyPr/>
          <a:lstStyle>
            <a:lvl1pPr marL="0" indent="0">
              <a:buNone/>
              <a:defRPr sz="2400">
                <a:latin typeface="+mj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Resource type</a:t>
            </a:r>
          </a:p>
        </p:txBody>
      </p:sp>
      <p:sp>
        <p:nvSpPr>
          <p:cNvPr id="38" name="Text Placeholder 7">
            <a:extLst>
              <a:ext uri="{FF2B5EF4-FFF2-40B4-BE49-F238E27FC236}">
                <a16:creationId xmlns:a16="http://schemas.microsoft.com/office/drawing/2014/main" id="{CD7C6A60-8B27-F941-BE59-3393319E04A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688387" y="5136433"/>
            <a:ext cx="2921101" cy="473976"/>
          </a:xfrm>
        </p:spPr>
        <p:txBody>
          <a:bodyPr/>
          <a:lstStyle>
            <a:lvl1pPr>
              <a:defRPr sz="1400">
                <a:solidFill>
                  <a:schemeClr val="bg1"/>
                </a:solidFill>
              </a:defRPr>
            </a:lvl1pPr>
            <a:lvl2pPr marL="228600" indent="0">
              <a:buNone/>
              <a:defRPr sz="1400">
                <a:solidFill>
                  <a:schemeClr val="accent6"/>
                </a:solidFill>
              </a:defRPr>
            </a:lvl2pPr>
            <a:lvl3pPr>
              <a:defRPr sz="1400">
                <a:solidFill>
                  <a:schemeClr val="accent6"/>
                </a:solidFill>
              </a:defRPr>
            </a:lvl3pPr>
            <a:lvl4pPr>
              <a:defRPr sz="1400">
                <a:solidFill>
                  <a:schemeClr val="accent6"/>
                </a:solidFill>
              </a:defRPr>
            </a:lvl4pPr>
            <a:lvl5pPr>
              <a:defRPr sz="1400"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/>
              <a:t>Resource name</a:t>
            </a:r>
          </a:p>
          <a:p>
            <a:pPr lvl="0"/>
            <a:r>
              <a:rPr lang="en-US"/>
              <a:t>Resource name</a:t>
            </a:r>
          </a:p>
        </p:txBody>
      </p:sp>
      <p:sp>
        <p:nvSpPr>
          <p:cNvPr id="39" name="Text Placeholder 4">
            <a:extLst>
              <a:ext uri="{FF2B5EF4-FFF2-40B4-BE49-F238E27FC236}">
                <a16:creationId xmlns:a16="http://schemas.microsoft.com/office/drawing/2014/main" id="{65525191-F6B4-544C-B681-5D4D7614A71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43971" y="4508500"/>
            <a:ext cx="2921100" cy="549890"/>
          </a:xfrm>
        </p:spPr>
        <p:txBody>
          <a:bodyPr/>
          <a:lstStyle>
            <a:lvl1pPr marL="0" indent="0">
              <a:buNone/>
              <a:defRPr sz="2400">
                <a:latin typeface="+mj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Resource type</a:t>
            </a:r>
          </a:p>
        </p:txBody>
      </p:sp>
      <p:sp>
        <p:nvSpPr>
          <p:cNvPr id="40" name="Text Placeholder 7">
            <a:extLst>
              <a:ext uri="{FF2B5EF4-FFF2-40B4-BE49-F238E27FC236}">
                <a16:creationId xmlns:a16="http://schemas.microsoft.com/office/drawing/2014/main" id="{382BF458-E658-2448-A63F-544B4E75761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943970" y="5136433"/>
            <a:ext cx="2921101" cy="473976"/>
          </a:xfrm>
        </p:spPr>
        <p:txBody>
          <a:bodyPr/>
          <a:lstStyle>
            <a:lvl1pPr>
              <a:defRPr sz="1400">
                <a:solidFill>
                  <a:schemeClr val="bg1"/>
                </a:solidFill>
              </a:defRPr>
            </a:lvl1pPr>
            <a:lvl2pPr marL="228600" indent="0">
              <a:buNone/>
              <a:defRPr sz="1400">
                <a:solidFill>
                  <a:schemeClr val="accent6"/>
                </a:solidFill>
              </a:defRPr>
            </a:lvl2pPr>
            <a:lvl3pPr>
              <a:defRPr sz="1400">
                <a:solidFill>
                  <a:schemeClr val="accent6"/>
                </a:solidFill>
              </a:defRPr>
            </a:lvl3pPr>
            <a:lvl4pPr>
              <a:defRPr sz="1400">
                <a:solidFill>
                  <a:schemeClr val="accent6"/>
                </a:solidFill>
              </a:defRPr>
            </a:lvl4pPr>
            <a:lvl5pPr>
              <a:defRPr sz="1400"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/>
              <a:t>Resource name</a:t>
            </a:r>
          </a:p>
          <a:p>
            <a:pPr lvl="0"/>
            <a:r>
              <a:rPr lang="en-US"/>
              <a:t>Resource name</a:t>
            </a:r>
          </a:p>
        </p:txBody>
      </p:sp>
    </p:spTree>
    <p:extLst>
      <p:ext uri="{BB962C8B-B14F-4D97-AF65-F5344CB8AC3E}">
        <p14:creationId xmlns:p14="http://schemas.microsoft.com/office/powerpoint/2010/main" val="35206849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  <p15:guide id="32" pos="5473">
          <p15:clr>
            <a:srgbClr val="FBAE40"/>
          </p15:clr>
        </p15:guide>
      </p15:sldGuideLst>
    </p:ext>
  </p:extLst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 0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Background pattern&#10;&#10;Description automatically generated">
            <a:extLst>
              <a:ext uri="{FF2B5EF4-FFF2-40B4-BE49-F238E27FC236}">
                <a16:creationId xmlns:a16="http://schemas.microsoft.com/office/drawing/2014/main" id="{82217560-9E17-DBA8-D5FA-9ED06F30B03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751"/>
          <a:stretch/>
        </p:blipFill>
        <p:spPr>
          <a:xfrm>
            <a:off x="0" y="0"/>
            <a:ext cx="7833296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7207726-2370-6483-1AFF-42CB361BBAEA}"/>
              </a:ext>
            </a:extLst>
          </p:cNvPr>
          <p:cNvSpPr/>
          <p:nvPr userDrawn="1"/>
        </p:nvSpPr>
        <p:spPr bwMode="auto">
          <a:xfrm>
            <a:off x="-1" y="0"/>
            <a:ext cx="7833295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38000">
                <a:schemeClr val="bg1">
                  <a:alpha val="0"/>
                </a:schemeClr>
              </a:gs>
            </a:gsLst>
            <a:lin ang="2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145D81-1C8C-4946-BE5C-32EF3FAA542B}"/>
              </a:ext>
            </a:extLst>
          </p:cNvPr>
          <p:cNvSpPr/>
          <p:nvPr userDrawn="1"/>
        </p:nvSpPr>
        <p:spPr bwMode="auto">
          <a:xfrm>
            <a:off x="7835900" y="0"/>
            <a:ext cx="4356100" cy="68580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61404" y="585788"/>
            <a:ext cx="3247983" cy="5683249"/>
          </a:xfrm>
        </p:spPr>
        <p:txBody>
          <a:bodyPr anchor="t">
            <a:noAutofit/>
          </a:bodyPr>
          <a:lstStyle>
            <a:lvl1pPr marL="0" indent="0">
              <a:spcAft>
                <a:spcPts val="60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31C9FF9-0EE9-A946-8C26-107C9EB0E78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4200" y="1196752"/>
            <a:ext cx="6088063" cy="2232247"/>
          </a:xfrm>
        </p:spPr>
        <p:txBody>
          <a:bodyPr anchor="t">
            <a:noAutofit/>
          </a:bodyPr>
          <a:lstStyle>
            <a:lvl1pPr marL="0" indent="0">
              <a:spcAft>
                <a:spcPts val="60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45EB2DC-BE70-8B81-B0B7-6D73ADBFB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6084000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1764342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4929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4566">
          <p15:clr>
            <a:srgbClr val="5ACBF0"/>
          </p15:clr>
        </p15:guide>
        <p15:guide id="31" pos="4203">
          <p15:clr>
            <a:srgbClr val="5ACBF0"/>
          </p15:clr>
        </p15:guide>
      </p15:sldGuideLst>
    </p:ext>
  </p:extLst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ic List">
    <p:bg>
      <p:bgPr>
        <a:gradFill>
          <a:gsLst>
            <a:gs pos="0">
              <a:srgbClr val="120D24"/>
            </a:gs>
            <a:gs pos="100000">
              <a:srgbClr val="290A46"/>
            </a:gs>
          </a:gsLst>
          <a:lin ang="2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E8E3F90-45CE-A83F-3C0D-8D5FC1BBE7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72437A2-AE69-71ED-390F-3AD72B170687}"/>
              </a:ext>
            </a:extLst>
          </p:cNvPr>
          <p:cNvSpPr/>
          <p:nvPr userDrawn="1"/>
        </p:nvSpPr>
        <p:spPr bwMode="auto">
          <a:xfrm>
            <a:off x="3770290" y="585787"/>
            <a:ext cx="7746520" cy="5683249"/>
          </a:xfrm>
          <a:prstGeom prst="roundRect">
            <a:avLst>
              <a:gd name="adj" fmla="val 3567"/>
            </a:avLst>
          </a:prstGeom>
          <a:gradFill>
            <a:gsLst>
              <a:gs pos="0">
                <a:schemeClr val="tx1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2400000" scaled="0"/>
          </a:gradFill>
          <a:ln>
            <a:noFill/>
          </a:ln>
          <a:effectLst>
            <a:outerShdw blurRad="279400" dist="38100" dir="2700000" algn="tl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CA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788"/>
            <a:ext cx="2629499" cy="5683250"/>
          </a:xfrm>
        </p:spPr>
        <p:txBody>
          <a:bodyPr anchor="ctr">
            <a:no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282311" y="1299377"/>
            <a:ext cx="5651006" cy="645171"/>
          </a:xfrm>
        </p:spPr>
        <p:txBody>
          <a:bodyPr anchor="ctr">
            <a:noAutofit/>
          </a:bodyPr>
          <a:lstStyle>
            <a:lvl1pPr marL="0" indent="0">
              <a:spcAft>
                <a:spcPts val="600"/>
              </a:spcAft>
              <a:buFont typeface="Wingdings" panose="05000000000000000000" pitchFamily="2" charset="2"/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3EF51500-7F31-99F7-4E08-706B57C7B9B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282311" y="2504069"/>
            <a:ext cx="5651006" cy="645171"/>
          </a:xfrm>
        </p:spPr>
        <p:txBody>
          <a:bodyPr anchor="ctr">
            <a:noAutofit/>
          </a:bodyPr>
          <a:lstStyle>
            <a:lvl1pPr marL="0" indent="0">
              <a:spcAft>
                <a:spcPts val="600"/>
              </a:spcAft>
              <a:buFont typeface="Wingdings" panose="05000000000000000000" pitchFamily="2" charset="2"/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7EB930E5-4B0E-6780-ADDA-04A29A46287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282311" y="3708761"/>
            <a:ext cx="5651006" cy="645171"/>
          </a:xfrm>
        </p:spPr>
        <p:txBody>
          <a:bodyPr anchor="ctr">
            <a:noAutofit/>
          </a:bodyPr>
          <a:lstStyle>
            <a:lvl1pPr marL="0" indent="0">
              <a:spcAft>
                <a:spcPts val="600"/>
              </a:spcAft>
              <a:buFont typeface="Wingdings" panose="05000000000000000000" pitchFamily="2" charset="2"/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1C192156-0C90-14D8-779B-222D86A9A40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282311" y="4913452"/>
            <a:ext cx="5651006" cy="645171"/>
          </a:xfrm>
        </p:spPr>
        <p:txBody>
          <a:bodyPr anchor="ctr">
            <a:noAutofit/>
          </a:bodyPr>
          <a:lstStyle>
            <a:lvl1pPr marL="0" indent="0">
              <a:spcAft>
                <a:spcPts val="600"/>
              </a:spcAft>
              <a:buFont typeface="Wingdings" panose="05000000000000000000" pitchFamily="2" charset="2"/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507727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text side by side 4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788"/>
            <a:ext cx="3182027" cy="5683250"/>
          </a:xfrm>
        </p:spPr>
        <p:txBody>
          <a:bodyPr anchor="ctr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1888" y="585788"/>
            <a:ext cx="6667500" cy="5683249"/>
          </a:xfrm>
        </p:spPr>
        <p:txBody>
          <a:bodyPr anchor="ctr">
            <a:noAutofit/>
          </a:bodyPr>
          <a:lstStyle>
            <a:lvl1pPr marL="0" indent="0">
              <a:spcAft>
                <a:spcPts val="600"/>
              </a:spcAft>
              <a:buFont typeface="Wingdings" panose="05000000000000000000" pitchFamily="2" charset="2"/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CE60B72-F858-4063-747A-49FFC2B612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356100" y="2578100"/>
            <a:ext cx="0" cy="1701800"/>
          </a:xfrm>
          <a:prstGeom prst="line">
            <a:avLst/>
          </a:prstGeom>
          <a:ln w="57150">
            <a:gradFill flip="none" rotWithShape="1"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5400000" scaled="1"/>
              <a:tileRect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74515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 5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8DDDE60-CF92-3E47-B933-9AD563CFC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96000" y="1989442"/>
            <a:ext cx="0" cy="2879117"/>
          </a:xfrm>
          <a:prstGeom prst="line">
            <a:avLst/>
          </a:prstGeom>
          <a:ln w="38100">
            <a:gradFill flip="none" rotWithShape="1"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5400000" scaled="1"/>
              <a:tileRect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le 1">
            <a:extLst>
              <a:ext uri="{FF2B5EF4-FFF2-40B4-BE49-F238E27FC236}">
                <a16:creationId xmlns:a16="http://schemas.microsoft.com/office/drawing/2014/main" id="{A9E8FB02-E25B-E14D-8924-32CC3949AD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788"/>
            <a:ext cx="4894962" cy="5683250"/>
          </a:xfrm>
        </p:spPr>
        <p:txBody>
          <a:bodyPr anchor="ctr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C74FD3CD-1AFC-E14A-A565-37F4D59C537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72262" y="585788"/>
            <a:ext cx="4937125" cy="5683249"/>
          </a:xfrm>
        </p:spPr>
        <p:txBody>
          <a:bodyPr anchor="ctr">
            <a:noAutofit/>
          </a:bodyPr>
          <a:lstStyle>
            <a:lvl1pPr marL="0" indent="0">
              <a:spcAft>
                <a:spcPts val="600"/>
              </a:spcAft>
              <a:buFont typeface="Wingdings" panose="05000000000000000000" pitchFamily="2" charset="2"/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08704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2" pos="369">
          <p15:clr>
            <a:srgbClr val="F26B43"/>
          </p15:clr>
        </p15:guide>
        <p15:guide id="3" orient="horz" pos="366">
          <p15:clr>
            <a:srgbClr val="F26B43"/>
          </p15:clr>
        </p15:guide>
        <p15:guide id="4" pos="7311">
          <p15:clr>
            <a:srgbClr val="F26B43"/>
          </p15:clr>
        </p15:guide>
        <p15:guide id="5" orient="horz" pos="3951">
          <p15:clr>
            <a:srgbClr val="F26B43"/>
          </p15:clr>
        </p15:guide>
        <p15:guide id="16" pos="3749">
          <p15:clr>
            <a:srgbClr val="A4A3A4"/>
          </p15:clr>
        </p15:guide>
        <p15:guide id="17" pos="3931">
          <p15:clr>
            <a:srgbClr val="A4A3A4"/>
          </p15:clr>
        </p15:guide>
        <p15:guide id="28" pos="3840">
          <p15:clr>
            <a:srgbClr val="F26B43"/>
          </p15:clr>
        </p15:guide>
        <p15:guide id="29" pos="3454">
          <p15:clr>
            <a:srgbClr val="FBAE40"/>
          </p15:clr>
        </p15:guide>
        <p15:guide id="30" pos="4203">
          <p15:clr>
            <a:srgbClr val="FBAE40"/>
          </p15:clr>
        </p15:guide>
      </p15:sldGuideLst>
    </p:ext>
  </p:extLst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Large Number Divider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D287FF5-DA2B-6549-A430-2AB0462370E7}"/>
              </a:ext>
            </a:extLst>
          </p:cNvPr>
          <p:cNvSpPr txBox="1"/>
          <p:nvPr userDrawn="1"/>
        </p:nvSpPr>
        <p:spPr>
          <a:xfrm>
            <a:off x="0" y="680485"/>
            <a:ext cx="4356100" cy="6177516"/>
          </a:xfrm>
          <a:prstGeom prst="rect">
            <a:avLst/>
          </a:prstGeom>
          <a:noFill/>
          <a:effectLst>
            <a:outerShdw blurRad="76200" dist="76200" dir="2700000" algn="tl" rotWithShape="0">
              <a:prstClr val="black">
                <a:alpha val="20000"/>
              </a:prstClr>
            </a:outerShdw>
          </a:effectLst>
        </p:spPr>
        <p:txBody>
          <a:bodyPr wrap="square" lIns="0" tIns="0" rIns="0" bIns="0" rtlCol="0" anchor="t">
            <a:noAutofit/>
          </a:bodyPr>
          <a:lstStyle/>
          <a:p>
            <a:pPr algn="l"/>
            <a:r>
              <a:rPr lang="en-US" sz="50000" b="1" i="0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2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chemeClr val="bg1"/>
                </a:solidFill>
              </a:rPr>
              <a:t>ELT layout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160E18D5-0E84-C64E-9599-465CAF60302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941888" y="1307806"/>
            <a:ext cx="6667500" cy="2121194"/>
          </a:xfrm>
        </p:spPr>
        <p:txBody>
          <a:bodyPr anchor="t">
            <a:noAutofit/>
          </a:bodyPr>
          <a:lstStyle>
            <a:lvl1pPr marL="0" indent="0">
              <a:spcAft>
                <a:spcPts val="600"/>
              </a:spcAft>
              <a:buFont typeface="Wingdings" panose="05000000000000000000" pitchFamily="2" charset="2"/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Section Details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39C9626-6AB7-9442-8C32-698E08BC85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41888" y="585788"/>
            <a:ext cx="6667230" cy="714094"/>
          </a:xfrm>
          <a:noFill/>
        </p:spPr>
        <p:txBody>
          <a:bodyPr wrap="square" lIns="0" tIns="0" rIns="0" bIns="0" anchor="t" anchorCtr="0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4692300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Large Number Divider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chemeClr val="bg1"/>
                </a:solidFill>
              </a:rPr>
              <a:t>ELT layout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287FF5-DA2B-6549-A430-2AB0462370E7}"/>
              </a:ext>
            </a:extLst>
          </p:cNvPr>
          <p:cNvSpPr txBox="1"/>
          <p:nvPr userDrawn="1"/>
        </p:nvSpPr>
        <p:spPr>
          <a:xfrm>
            <a:off x="0" y="680483"/>
            <a:ext cx="4356100" cy="6177517"/>
          </a:xfrm>
          <a:prstGeom prst="rect">
            <a:avLst/>
          </a:prstGeom>
          <a:noFill/>
          <a:effectLst>
            <a:outerShdw blurRad="76200" dist="76200" dir="2700000" algn="tl" rotWithShape="0">
              <a:prstClr val="black">
                <a:alpha val="20000"/>
              </a:prstClr>
            </a:outerShdw>
          </a:effectLst>
        </p:spPr>
        <p:txBody>
          <a:bodyPr wrap="square" lIns="0" tIns="0" rIns="0" bIns="0" rtlCol="0" anchor="t">
            <a:noAutofit/>
          </a:bodyPr>
          <a:lstStyle>
            <a:defPPr>
              <a:defRPr lang="en-US"/>
            </a:defPPr>
            <a:lvl1pPr>
              <a:defRPr sz="50000" b="1" i="0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2400000" scaled="0"/>
                </a:gra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160E18D5-0E84-C64E-9599-465CAF60302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941888" y="1307806"/>
            <a:ext cx="6667500" cy="2121194"/>
          </a:xfrm>
        </p:spPr>
        <p:txBody>
          <a:bodyPr anchor="t">
            <a:noAutofit/>
          </a:bodyPr>
          <a:lstStyle>
            <a:lvl1pPr marL="0" indent="0">
              <a:spcAft>
                <a:spcPts val="600"/>
              </a:spcAft>
              <a:buFont typeface="Wingdings" panose="05000000000000000000" pitchFamily="2" charset="2"/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Section Details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49666AF-1BFD-C547-B312-5E30EBC9B8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41888" y="585788"/>
            <a:ext cx="6667230" cy="714094"/>
          </a:xfrm>
          <a:noFill/>
        </p:spPr>
        <p:txBody>
          <a:bodyPr wrap="square" lIns="0" tIns="0" rIns="0" bIns="0" anchor="t" anchorCtr="0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2948048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Large Number Divider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chemeClr val="bg1"/>
                </a:solidFill>
              </a:rPr>
              <a:t>ELT layout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287FF5-DA2B-6549-A430-2AB0462370E7}"/>
              </a:ext>
            </a:extLst>
          </p:cNvPr>
          <p:cNvSpPr txBox="1"/>
          <p:nvPr userDrawn="1"/>
        </p:nvSpPr>
        <p:spPr>
          <a:xfrm>
            <a:off x="0" y="680484"/>
            <a:ext cx="4356100" cy="6177516"/>
          </a:xfrm>
          <a:prstGeom prst="rect">
            <a:avLst/>
          </a:prstGeom>
          <a:noFill/>
          <a:effectLst>
            <a:outerShdw blurRad="76200" dist="76200" dir="2700000" algn="tl" rotWithShape="0">
              <a:prstClr val="black">
                <a:alpha val="20000"/>
              </a:prstClr>
            </a:outerShdw>
          </a:effectLst>
        </p:spPr>
        <p:txBody>
          <a:bodyPr wrap="square" lIns="0" tIns="0" rIns="0" bIns="0" rtlCol="0" anchor="t">
            <a:noAutofit/>
          </a:bodyPr>
          <a:lstStyle>
            <a:defPPr>
              <a:defRPr lang="en-US"/>
            </a:defPPr>
            <a:lvl1pPr>
              <a:defRPr sz="50000" b="1" i="0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2400000" scaled="0"/>
                </a:gra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160E18D5-0E84-C64E-9599-465CAF60302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941888" y="1307806"/>
            <a:ext cx="6667500" cy="2121194"/>
          </a:xfrm>
        </p:spPr>
        <p:txBody>
          <a:bodyPr anchor="t">
            <a:noAutofit/>
          </a:bodyPr>
          <a:lstStyle>
            <a:lvl1pPr marL="0" indent="0">
              <a:spcAft>
                <a:spcPts val="600"/>
              </a:spcAft>
              <a:buFont typeface="Wingdings" panose="05000000000000000000" pitchFamily="2" charset="2"/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Section Details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43D24FC-F71D-C245-A2DA-55D32F6AA8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41888" y="585788"/>
            <a:ext cx="6667230" cy="714094"/>
          </a:xfrm>
          <a:noFill/>
        </p:spPr>
        <p:txBody>
          <a:bodyPr wrap="square" lIns="0" tIns="0" rIns="0" bIns="0" anchor="t" anchorCtr="0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2013247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Large Number Divider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287FF5-DA2B-6549-A430-2AB0462370E7}"/>
              </a:ext>
            </a:extLst>
          </p:cNvPr>
          <p:cNvSpPr txBox="1"/>
          <p:nvPr userDrawn="1"/>
        </p:nvSpPr>
        <p:spPr>
          <a:xfrm>
            <a:off x="0" y="680484"/>
            <a:ext cx="4356100" cy="6177516"/>
          </a:xfrm>
          <a:prstGeom prst="rect">
            <a:avLst/>
          </a:prstGeom>
          <a:noFill/>
          <a:effectLst>
            <a:outerShdw blurRad="76200" dist="76200" dir="2700000" algn="tl" rotWithShape="0">
              <a:prstClr val="black">
                <a:alpha val="20000"/>
              </a:prstClr>
            </a:outerShdw>
          </a:effectLst>
        </p:spPr>
        <p:txBody>
          <a:bodyPr wrap="square" lIns="0" tIns="0" rIns="0" bIns="0" rtlCol="0" anchor="t">
            <a:noAutofit/>
          </a:bodyPr>
          <a:lstStyle>
            <a:defPPr>
              <a:defRPr lang="en-US"/>
            </a:defPPr>
            <a:lvl1pPr>
              <a:defRPr sz="50000" b="1" i="0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2400000" scaled="0"/>
                </a:gra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160E18D5-0E84-C64E-9599-465CAF60302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941888" y="1307806"/>
            <a:ext cx="6667500" cy="2121194"/>
          </a:xfrm>
        </p:spPr>
        <p:txBody>
          <a:bodyPr anchor="t">
            <a:noAutofit/>
          </a:bodyPr>
          <a:lstStyle>
            <a:lvl1pPr marL="0" indent="0">
              <a:spcAft>
                <a:spcPts val="600"/>
              </a:spcAft>
              <a:buFont typeface="Wingdings" panose="05000000000000000000" pitchFamily="2" charset="2"/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Section Details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A3A573E-5425-E24C-AC5B-D2C67E89FC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41888" y="585788"/>
            <a:ext cx="6667230" cy="714094"/>
          </a:xfrm>
          <a:noFill/>
        </p:spPr>
        <p:txBody>
          <a:bodyPr wrap="square" lIns="0" tIns="0" rIns="0" bIns="0" anchor="t" anchorCtr="0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5416897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Large Number Divider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287FF5-DA2B-6549-A430-2AB0462370E7}"/>
              </a:ext>
            </a:extLst>
          </p:cNvPr>
          <p:cNvSpPr txBox="1"/>
          <p:nvPr userDrawn="1"/>
        </p:nvSpPr>
        <p:spPr>
          <a:xfrm>
            <a:off x="0" y="680484"/>
            <a:ext cx="4356100" cy="6177516"/>
          </a:xfrm>
          <a:prstGeom prst="rect">
            <a:avLst/>
          </a:prstGeom>
          <a:noFill/>
          <a:effectLst>
            <a:outerShdw blurRad="76200" dist="76200" dir="2700000" algn="tl" rotWithShape="0">
              <a:prstClr val="black">
                <a:alpha val="20000"/>
              </a:prstClr>
            </a:outerShdw>
          </a:effectLst>
        </p:spPr>
        <p:txBody>
          <a:bodyPr wrap="square" lIns="0" tIns="0" rIns="0" bIns="0" rtlCol="0" anchor="t">
            <a:noAutofit/>
          </a:bodyPr>
          <a:lstStyle>
            <a:defPPr>
              <a:defRPr lang="en-US"/>
            </a:defPPr>
            <a:lvl1pPr>
              <a:defRPr sz="50000" b="1" i="0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2400000" scaled="0"/>
                </a:gra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5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160E18D5-0E84-C64E-9599-465CAF60302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941888" y="1307806"/>
            <a:ext cx="6667500" cy="2121194"/>
          </a:xfrm>
        </p:spPr>
        <p:txBody>
          <a:bodyPr anchor="t">
            <a:noAutofit/>
          </a:bodyPr>
          <a:lstStyle>
            <a:lvl1pPr marL="0" indent="0">
              <a:spcAft>
                <a:spcPts val="600"/>
              </a:spcAft>
              <a:buFont typeface="Wingdings" panose="05000000000000000000" pitchFamily="2" charset="2"/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Section Details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D9EEC05-DC95-844E-868F-EEEB231AD9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41888" y="585788"/>
            <a:ext cx="6667230" cy="714094"/>
          </a:xfrm>
          <a:noFill/>
        </p:spPr>
        <p:txBody>
          <a:bodyPr wrap="square" lIns="0" tIns="0" rIns="0" bIns="0" anchor="t" anchorCtr="0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1868293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B20F198-3776-433D-85A8-C2B6AC6235F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7" y="1438275"/>
            <a:ext cx="3264408" cy="738664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97BC59AA-6CF8-4091-8008-21AA9AD8E8B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5217" y="2390775"/>
            <a:ext cx="3264408" cy="1846659"/>
          </a:xfrm>
        </p:spPr>
        <p:txBody>
          <a:bodyPr wrap="square">
            <a:spAutoFit/>
          </a:bodyPr>
          <a:lstStyle>
            <a:lvl1pPr marL="176213" indent="-176213">
              <a:defRPr lang="en-US" sz="2000" dirty="0">
                <a:solidFill>
                  <a:schemeClr val="tx1"/>
                </a:solidFill>
              </a:defRPr>
            </a:lvl1pPr>
            <a:lvl2pPr marL="322263" indent="-150813">
              <a:defRPr lang="en-US" sz="1600" dirty="0">
                <a:solidFill>
                  <a:schemeClr val="tx1"/>
                </a:solidFill>
              </a:defRPr>
            </a:lvl2pPr>
            <a:lvl3pPr marL="466725" indent="-138113">
              <a:defRPr lang="en-US" sz="1400" dirty="0">
                <a:solidFill>
                  <a:schemeClr val="tx1"/>
                </a:solidFill>
              </a:defRPr>
            </a:lvl3pPr>
            <a:lvl4pPr marL="595313" indent="-128588">
              <a:defRPr lang="en-US" sz="1400" dirty="0">
                <a:solidFill>
                  <a:schemeClr val="tx1"/>
                </a:solidFill>
              </a:defRPr>
            </a:lvl4pPr>
            <a:lvl5pPr marL="731838" indent="-122238">
              <a:defRPr lang="en-US" sz="1400" dirty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BECED387-BA3E-49B2-8F1E-0E371E09E0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63796" y="1438275"/>
            <a:ext cx="3264408" cy="738664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6B26A1CD-81F9-4C2F-896F-E69757C6658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63796" y="2384135"/>
            <a:ext cx="3264408" cy="1846659"/>
          </a:xfrm>
        </p:spPr>
        <p:txBody>
          <a:bodyPr wrap="square">
            <a:spAutoFit/>
          </a:bodyPr>
          <a:lstStyle>
            <a:lvl1pPr marL="176213" indent="-176213">
              <a:defRPr lang="en-US" sz="2000" dirty="0">
                <a:solidFill>
                  <a:schemeClr val="tx1"/>
                </a:solidFill>
              </a:defRPr>
            </a:lvl1pPr>
            <a:lvl2pPr marL="398463" indent="-169863">
              <a:defRPr lang="en-US" sz="1600" dirty="0">
                <a:solidFill>
                  <a:schemeClr val="tx1"/>
                </a:solidFill>
              </a:defRPr>
            </a:lvl2pPr>
            <a:lvl3pPr marL="555625" indent="-157163">
              <a:defRPr lang="en-US" sz="1400" dirty="0">
                <a:solidFill>
                  <a:schemeClr val="tx1"/>
                </a:solidFill>
              </a:defRPr>
            </a:lvl3pPr>
            <a:lvl4pPr marL="685800" indent="-136525">
              <a:defRPr lang="en-US" sz="1400" dirty="0">
                <a:solidFill>
                  <a:schemeClr val="tx1"/>
                </a:solidFill>
              </a:defRPr>
            </a:lvl4pPr>
            <a:lvl5pPr marL="800100" indent="-111125">
              <a:defRPr lang="en-US" sz="1400" dirty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79263A4B-A9A8-4CE5-96A8-6F6EC365E51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42375" y="1438275"/>
            <a:ext cx="3264408" cy="738664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205743D-F71A-4647-9BE4-2900BDA2582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42375" y="2390775"/>
            <a:ext cx="3264408" cy="1846659"/>
          </a:xfrm>
        </p:spPr>
        <p:txBody>
          <a:bodyPr wrap="square">
            <a:spAutoFit/>
          </a:bodyPr>
          <a:lstStyle>
            <a:lvl1pPr marL="176213" indent="-176213">
              <a:defRPr lang="en-US" sz="2000" dirty="0">
                <a:solidFill>
                  <a:schemeClr val="tx1"/>
                </a:solidFill>
              </a:defRPr>
            </a:lvl1pPr>
            <a:lvl2pPr marL="398463" indent="-169863">
              <a:defRPr lang="en-US" sz="1600" dirty="0">
                <a:solidFill>
                  <a:schemeClr val="tx1"/>
                </a:solidFill>
              </a:defRPr>
            </a:lvl2pPr>
            <a:lvl3pPr marL="555625" indent="-157163">
              <a:defRPr lang="en-US" sz="1400" dirty="0">
                <a:solidFill>
                  <a:schemeClr val="tx1"/>
                </a:solidFill>
              </a:defRPr>
            </a:lvl3pPr>
            <a:lvl4pPr marL="685800" indent="-136525">
              <a:defRPr lang="en-US" sz="1400" dirty="0">
                <a:solidFill>
                  <a:schemeClr val="tx1"/>
                </a:solidFill>
              </a:defRPr>
            </a:lvl4pPr>
            <a:lvl5pPr marL="800100" indent="-111125">
              <a:defRPr lang="en-US" sz="1400" dirty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5292225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1506">
          <p15:clr>
            <a:srgbClr val="5ACBF0"/>
          </p15:clr>
        </p15:guide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430">
          <p15:clr>
            <a:srgbClr val="5ACBF0"/>
          </p15:clr>
        </p15:guide>
        <p15:guide id="7" pos="2811">
          <p15:clr>
            <a:srgbClr val="5ACBF0"/>
          </p15:clr>
        </p15:guide>
        <p15:guide id="8" pos="4871">
          <p15:clr>
            <a:srgbClr val="5ACBF0"/>
          </p15:clr>
        </p15:guide>
        <p15:guide id="9" pos="5251">
          <p15:clr>
            <a:srgbClr val="5ACBF0"/>
          </p15:clr>
        </p15:guide>
      </p15:sldGuideLst>
    </p:ext>
  </p:extLst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8729560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Texture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0202195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ackground pattern&#10;&#10;Description automatically generated">
            <a:extLst>
              <a:ext uri="{FF2B5EF4-FFF2-40B4-BE49-F238E27FC236}">
                <a16:creationId xmlns:a16="http://schemas.microsoft.com/office/drawing/2014/main" id="{4DB660C8-FCFE-8CB6-A08E-975F87F66C4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A57C656-3E5F-8959-00F8-286B44FD1D70}"/>
              </a:ext>
            </a:extLst>
          </p:cNvPr>
          <p:cNvSpPr/>
          <p:nvPr userDrawn="1"/>
        </p:nvSpPr>
        <p:spPr bwMode="auto">
          <a:xfrm>
            <a:off x="0" y="0"/>
            <a:ext cx="12296446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38000">
                <a:schemeClr val="bg1">
                  <a:alpha val="0"/>
                </a:schemeClr>
              </a:gs>
            </a:gsLst>
            <a:lin ang="2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339989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1707310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endix Blue Bk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377B63-6619-6B40-8D85-1D972ED609B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4200" y="3152001"/>
            <a:ext cx="5367338" cy="553998"/>
          </a:xfrm>
        </p:spPr>
        <p:txBody>
          <a:bodyPr anchor="b"/>
          <a:lstStyle>
            <a:lvl1pPr marL="0" indent="0">
              <a:buNone/>
              <a:defRPr sz="3600">
                <a:gradFill>
                  <a:gsLst>
                    <a:gs pos="0">
                      <a:schemeClr val="bg2"/>
                    </a:gs>
                    <a:gs pos="100000">
                      <a:schemeClr val="accent3"/>
                    </a:gs>
                  </a:gsLst>
                  <a:lin ang="2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39056402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solidFill>
                  <a:schemeClr val="bg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4" name="MS logo gray - EMF" descr="Microsoft logo, gray text version">
            <a:extLst>
              <a:ext uri="{FF2B5EF4-FFF2-40B4-BE49-F238E27FC236}">
                <a16:creationId xmlns:a16="http://schemas.microsoft.com/office/drawing/2014/main" id="{B75252BC-2A15-9D3D-49E1-459E5722BAC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9862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5C33E8-E107-AC85-0D68-58D82E07DFB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5788" y="959260"/>
            <a:ext cx="11017250" cy="276999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1102998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Background pattern&#10;&#10;Description automatically generated">
            <a:extLst>
              <a:ext uri="{FF2B5EF4-FFF2-40B4-BE49-F238E27FC236}">
                <a16:creationId xmlns:a16="http://schemas.microsoft.com/office/drawing/2014/main" id="{FB1129D1-6431-564C-8572-607F580F1A6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0725" y="0"/>
            <a:ext cx="7941275" cy="6858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7870CCD2-DC01-EA68-D65D-9ACFB35746D8}"/>
              </a:ext>
            </a:extLst>
          </p:cNvPr>
          <p:cNvSpPr/>
          <p:nvPr userDrawn="1"/>
        </p:nvSpPr>
        <p:spPr bwMode="auto">
          <a:xfrm>
            <a:off x="4250725" y="0"/>
            <a:ext cx="7941275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38000">
                <a:schemeClr val="bg1">
                  <a:alpha val="0"/>
                </a:schemeClr>
              </a:gs>
            </a:gsLst>
            <a:lin ang="2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199" y="2827164"/>
            <a:ext cx="3172989" cy="184666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+mn-lt"/>
                <a:cs typeface="Segoe Pro" panose="020B0604020202020204" pitchFamily="34" charset="0"/>
              </a:defRPr>
            </a:lvl1pPr>
            <a:lvl2pPr marL="427038" indent="-171450">
              <a:buFont typeface="Wingdings" panose="05000000000000000000" pitchFamily="2" charset="2"/>
              <a:buNone/>
              <a:defRPr sz="1400" b="0">
                <a:solidFill>
                  <a:schemeClr val="bg1"/>
                </a:solidFill>
              </a:defRPr>
            </a:lvl2pPr>
            <a:lvl3pPr marL="639763" indent="-188913">
              <a:buFont typeface="Wingdings" panose="05000000000000000000" pitchFamily="2" charset="2"/>
              <a:buNone/>
              <a:tabLst/>
              <a:defRPr sz="1400" b="0">
                <a:solidFill>
                  <a:schemeClr val="bg1"/>
                </a:solidFill>
              </a:defRPr>
            </a:lvl3pPr>
            <a:lvl4pPr marL="828675" indent="-176213">
              <a:buFont typeface="Wingdings" panose="05000000000000000000" pitchFamily="2" charset="2"/>
              <a:buNone/>
              <a:defRPr sz="1400" b="0">
                <a:solidFill>
                  <a:schemeClr val="bg1"/>
                </a:solidFill>
              </a:defRPr>
            </a:lvl4pPr>
            <a:lvl5pPr marL="1023938" indent="-169863">
              <a:buFont typeface="Wingdings" panose="05000000000000000000" pitchFamily="2" charset="2"/>
              <a:buNone/>
              <a:tabLst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ED63FA2-4790-49C1-9B78-C6EC890A16DD}"/>
              </a:ext>
            </a:extLst>
          </p:cNvPr>
          <p:cNvSpPr txBox="1"/>
          <p:nvPr userDrawn="1"/>
        </p:nvSpPr>
        <p:spPr>
          <a:xfrm>
            <a:off x="585231" y="5455510"/>
            <a:ext cx="1560877" cy="276999"/>
          </a:xfrm>
          <a:prstGeom prst="rect">
            <a:avLst/>
          </a:prstGeom>
          <a:noFill/>
        </p:spPr>
        <p:txBody>
          <a:bodyPr wrap="square" lIns="0">
            <a:spAutoFit/>
          </a:bodyPr>
          <a:lstStyle/>
          <a:p>
            <a:r>
              <a:rPr lang="en-GB" sz="1200" b="0">
                <a:solidFill>
                  <a:schemeClr val="accent3"/>
                </a:solidFill>
                <a:latin typeface="+mj-lt"/>
              </a:rPr>
              <a:t>Customer resources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B81701-DDCA-43B6-9C68-636E43E7EBF6}"/>
              </a:ext>
            </a:extLst>
          </p:cNvPr>
          <p:cNvSpPr txBox="1"/>
          <p:nvPr userDrawn="1"/>
        </p:nvSpPr>
        <p:spPr>
          <a:xfrm>
            <a:off x="2331002" y="5455510"/>
            <a:ext cx="1560877" cy="276999"/>
          </a:xfrm>
          <a:prstGeom prst="rect">
            <a:avLst/>
          </a:prstGeom>
          <a:noFill/>
        </p:spPr>
        <p:txBody>
          <a:bodyPr wrap="square" lIns="0">
            <a:spAutoFit/>
          </a:bodyPr>
          <a:lstStyle/>
          <a:p>
            <a:r>
              <a:rPr lang="en-GB" sz="1200" b="0">
                <a:solidFill>
                  <a:schemeClr val="accent3"/>
                </a:solidFill>
                <a:latin typeface="+mj-lt"/>
              </a:rPr>
              <a:t>Microsoft resources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996942E-E982-4695-91C8-296676E0606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84200" y="5725731"/>
            <a:ext cx="1499917" cy="332399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</a:defRPr>
            </a:lvl1pPr>
            <a:lvl2pPr marL="228600" indent="0">
              <a:lnSpc>
                <a:spcPct val="90000"/>
              </a:lnSpc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2pPr>
            <a:lvl3pPr marL="457200" indent="0">
              <a:lnSpc>
                <a:spcPct val="90000"/>
              </a:lnSpc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3pPr>
            <a:lvl4pPr marL="661988" indent="0">
              <a:lnSpc>
                <a:spcPct val="90000"/>
              </a:lnSpc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4pPr>
            <a:lvl5pPr marL="855663" indent="0">
              <a:lnSpc>
                <a:spcPct val="90000"/>
              </a:lnSpc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D2F6B756-204A-4346-90B3-21CCEA788C5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331002" y="5725731"/>
            <a:ext cx="1499917" cy="332399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</a:defRPr>
            </a:lvl1pPr>
            <a:lvl2pPr marL="228600" indent="0">
              <a:lnSpc>
                <a:spcPct val="90000"/>
              </a:lnSpc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2pPr>
            <a:lvl3pPr marL="457200" indent="0">
              <a:lnSpc>
                <a:spcPct val="90000"/>
              </a:lnSpc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3pPr>
            <a:lvl4pPr marL="661988" indent="0">
              <a:lnSpc>
                <a:spcPct val="90000"/>
              </a:lnSpc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4pPr>
            <a:lvl5pPr marL="855663" indent="0">
              <a:lnSpc>
                <a:spcPct val="90000"/>
              </a:lnSpc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1DD2AD0-CCED-48C0-9FE6-DBA1904206B6}"/>
              </a:ext>
            </a:extLst>
          </p:cNvPr>
          <p:cNvSpPr txBox="1"/>
          <p:nvPr userDrawn="1"/>
        </p:nvSpPr>
        <p:spPr>
          <a:xfrm>
            <a:off x="585231" y="1967147"/>
            <a:ext cx="1560877" cy="276999"/>
          </a:xfrm>
          <a:prstGeom prst="rect">
            <a:avLst/>
          </a:prstGeom>
          <a:noFill/>
        </p:spPr>
        <p:txBody>
          <a:bodyPr wrap="square" lIns="0">
            <a:spAutoFit/>
          </a:bodyPr>
          <a:lstStyle/>
          <a:p>
            <a:r>
              <a:rPr lang="en-GB" sz="1200" b="0">
                <a:solidFill>
                  <a:schemeClr val="accent3"/>
                </a:solidFill>
                <a:latin typeface="+mj-lt"/>
              </a:rPr>
              <a:t>Preparation: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CA30D9B-ACBA-402A-944D-6980A078F33B}"/>
              </a:ext>
            </a:extLst>
          </p:cNvPr>
          <p:cNvSpPr txBox="1"/>
          <p:nvPr userDrawn="1"/>
        </p:nvSpPr>
        <p:spPr>
          <a:xfrm>
            <a:off x="585231" y="2254832"/>
            <a:ext cx="1560877" cy="276999"/>
          </a:xfrm>
          <a:prstGeom prst="rect">
            <a:avLst/>
          </a:prstGeom>
          <a:noFill/>
        </p:spPr>
        <p:txBody>
          <a:bodyPr wrap="square" lIns="0">
            <a:spAutoFit/>
          </a:bodyPr>
          <a:lstStyle/>
          <a:p>
            <a:r>
              <a:rPr lang="en-GB" sz="1200" b="0">
                <a:solidFill>
                  <a:schemeClr val="accent3"/>
                </a:solidFill>
                <a:latin typeface="+mj-lt"/>
              </a:rPr>
              <a:t>Delivery: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9F2C5F3-81CD-42CD-BCFD-7A3AA6404FD1}"/>
              </a:ext>
            </a:extLst>
          </p:cNvPr>
          <p:cNvSpPr txBox="1"/>
          <p:nvPr userDrawn="1"/>
        </p:nvSpPr>
        <p:spPr>
          <a:xfrm>
            <a:off x="585231" y="2542516"/>
            <a:ext cx="1560877" cy="276999"/>
          </a:xfrm>
          <a:prstGeom prst="rect">
            <a:avLst/>
          </a:prstGeom>
          <a:noFill/>
        </p:spPr>
        <p:txBody>
          <a:bodyPr wrap="square" lIns="0">
            <a:spAutoFit/>
          </a:bodyPr>
          <a:lstStyle/>
          <a:p>
            <a:r>
              <a:rPr lang="en-GB" sz="1200" b="0">
                <a:solidFill>
                  <a:schemeClr val="accent3"/>
                </a:solidFill>
                <a:latin typeface="+mj-lt"/>
              </a:rPr>
              <a:t>Summary: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D616DB0C-0C38-4410-9916-301FB518666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555768" y="2013312"/>
            <a:ext cx="2275152" cy="184666"/>
          </a:xfrm>
        </p:spPr>
        <p:txBody>
          <a:bodyPr wrap="square">
            <a:spAutoFit/>
          </a:bodyPr>
          <a:lstStyle>
            <a:lvl1pPr marL="231775" indent="-231775">
              <a:lnSpc>
                <a:spcPct val="100000"/>
              </a:lnSpc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+mn-lt"/>
                <a:cs typeface="Segoe Pro" panose="020B0604020202020204" pitchFamily="34" charset="0"/>
              </a:defRPr>
            </a:lvl1pPr>
            <a:lvl2pPr marL="427038" indent="-171450">
              <a:buFont typeface="Wingdings" panose="05000000000000000000" pitchFamily="2" charset="2"/>
              <a:buNone/>
              <a:defRPr sz="1400" b="0">
                <a:solidFill>
                  <a:schemeClr val="bg1"/>
                </a:solidFill>
              </a:defRPr>
            </a:lvl2pPr>
            <a:lvl3pPr marL="639763" indent="-188913">
              <a:buFont typeface="Wingdings" panose="05000000000000000000" pitchFamily="2" charset="2"/>
              <a:buNone/>
              <a:tabLst/>
              <a:defRPr sz="1400" b="0">
                <a:solidFill>
                  <a:schemeClr val="bg1"/>
                </a:solidFill>
              </a:defRPr>
            </a:lvl3pPr>
            <a:lvl4pPr marL="828675" indent="-176213">
              <a:buFont typeface="Wingdings" panose="05000000000000000000" pitchFamily="2" charset="2"/>
              <a:buNone/>
              <a:defRPr sz="1400" b="0">
                <a:solidFill>
                  <a:schemeClr val="bg1"/>
                </a:solidFill>
              </a:defRPr>
            </a:lvl4pPr>
            <a:lvl5pPr marL="1023938" indent="-169863">
              <a:buFont typeface="Wingdings" panose="05000000000000000000" pitchFamily="2" charset="2"/>
              <a:buNone/>
              <a:tabLst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20A0455A-2312-4C93-BF92-338DE4C1D7A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55768" y="2295101"/>
            <a:ext cx="2275152" cy="184666"/>
          </a:xfrm>
        </p:spPr>
        <p:txBody>
          <a:bodyPr wrap="square">
            <a:spAutoFit/>
          </a:bodyPr>
          <a:lstStyle>
            <a:lvl1pPr marL="231775" indent="-231775">
              <a:lnSpc>
                <a:spcPct val="100000"/>
              </a:lnSpc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+mn-lt"/>
                <a:cs typeface="Segoe Pro" panose="020B0604020202020204" pitchFamily="34" charset="0"/>
              </a:defRPr>
            </a:lvl1pPr>
            <a:lvl2pPr marL="427038" indent="-171450">
              <a:buFont typeface="Wingdings" panose="05000000000000000000" pitchFamily="2" charset="2"/>
              <a:buNone/>
              <a:defRPr sz="1400" b="0">
                <a:solidFill>
                  <a:schemeClr val="bg1"/>
                </a:solidFill>
              </a:defRPr>
            </a:lvl2pPr>
            <a:lvl3pPr marL="639763" indent="-188913">
              <a:buFont typeface="Wingdings" panose="05000000000000000000" pitchFamily="2" charset="2"/>
              <a:buNone/>
              <a:tabLst/>
              <a:defRPr sz="1400" b="0">
                <a:solidFill>
                  <a:schemeClr val="bg1"/>
                </a:solidFill>
              </a:defRPr>
            </a:lvl3pPr>
            <a:lvl4pPr marL="828675" indent="-176213">
              <a:buFont typeface="Wingdings" panose="05000000000000000000" pitchFamily="2" charset="2"/>
              <a:buNone/>
              <a:defRPr sz="1400" b="0">
                <a:solidFill>
                  <a:schemeClr val="bg1"/>
                </a:solidFill>
              </a:defRPr>
            </a:lvl4pPr>
            <a:lvl5pPr marL="1023938" indent="-169863">
              <a:buFont typeface="Wingdings" panose="05000000000000000000" pitchFamily="2" charset="2"/>
              <a:buNone/>
              <a:tabLst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C472BC81-0EF6-4309-A0E8-0C87F678642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709426" y="713868"/>
            <a:ext cx="6522709" cy="184666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+mn-lt"/>
                <a:cs typeface="Segoe Pro" panose="020B0604020202020204" pitchFamily="34" charset="0"/>
              </a:defRPr>
            </a:lvl1pPr>
            <a:lvl2pPr marL="427038" indent="-171450">
              <a:buFont typeface="Wingdings" panose="05000000000000000000" pitchFamily="2" charset="2"/>
              <a:buNone/>
              <a:defRPr sz="1400" b="0">
                <a:solidFill>
                  <a:schemeClr val="bg1"/>
                </a:solidFill>
              </a:defRPr>
            </a:lvl2pPr>
            <a:lvl3pPr marL="639763" indent="-188913">
              <a:buFont typeface="Wingdings" panose="05000000000000000000" pitchFamily="2" charset="2"/>
              <a:buNone/>
              <a:tabLst/>
              <a:defRPr sz="1400" b="0">
                <a:solidFill>
                  <a:schemeClr val="bg1"/>
                </a:solidFill>
              </a:defRPr>
            </a:lvl3pPr>
            <a:lvl4pPr marL="828675" indent="-176213">
              <a:buFont typeface="Wingdings" panose="05000000000000000000" pitchFamily="2" charset="2"/>
              <a:buNone/>
              <a:defRPr sz="1400" b="0">
                <a:solidFill>
                  <a:schemeClr val="bg1"/>
                </a:solidFill>
              </a:defRPr>
            </a:lvl4pPr>
            <a:lvl5pPr marL="1023938" indent="-169863">
              <a:buFont typeface="Wingdings" panose="05000000000000000000" pitchFamily="2" charset="2"/>
              <a:buNone/>
              <a:tabLst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568FF79F-E395-4ECE-97A4-BEF4293755C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709426" y="3285893"/>
            <a:ext cx="6908789" cy="184666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+mn-lt"/>
                <a:cs typeface="Segoe Pro" panose="020B0604020202020204" pitchFamily="34" charset="0"/>
              </a:defRPr>
            </a:lvl1pPr>
            <a:lvl2pPr marL="427038" indent="-171450">
              <a:buFont typeface="Wingdings" panose="05000000000000000000" pitchFamily="2" charset="2"/>
              <a:buNone/>
              <a:defRPr sz="1400" b="0">
                <a:solidFill>
                  <a:schemeClr val="bg1"/>
                </a:solidFill>
              </a:defRPr>
            </a:lvl2pPr>
            <a:lvl3pPr marL="639763" indent="-188913">
              <a:buFont typeface="Wingdings" panose="05000000000000000000" pitchFamily="2" charset="2"/>
              <a:buNone/>
              <a:tabLst/>
              <a:defRPr sz="1400" b="0">
                <a:solidFill>
                  <a:schemeClr val="bg1"/>
                </a:solidFill>
              </a:defRPr>
            </a:lvl3pPr>
            <a:lvl4pPr marL="828675" indent="-176213">
              <a:buFont typeface="Wingdings" panose="05000000000000000000" pitchFamily="2" charset="2"/>
              <a:buNone/>
              <a:defRPr sz="1400" b="0">
                <a:solidFill>
                  <a:schemeClr val="bg1"/>
                </a:solidFill>
              </a:defRPr>
            </a:lvl4pPr>
            <a:lvl5pPr marL="1023938" indent="-169863">
              <a:buFont typeface="Wingdings" panose="05000000000000000000" pitchFamily="2" charset="2"/>
              <a:buNone/>
              <a:tabLst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781E55C7-03B8-452B-9281-A2B837B5A86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709426" y="5513892"/>
            <a:ext cx="6908789" cy="184666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+mn-lt"/>
                <a:cs typeface="Segoe Pro" panose="020B0604020202020204" pitchFamily="34" charset="0"/>
              </a:defRPr>
            </a:lvl1pPr>
            <a:lvl2pPr marL="427038" indent="-171450">
              <a:buFont typeface="Wingdings" panose="05000000000000000000" pitchFamily="2" charset="2"/>
              <a:buNone/>
              <a:defRPr sz="1400" b="0">
                <a:solidFill>
                  <a:schemeClr val="bg1"/>
                </a:solidFill>
              </a:defRPr>
            </a:lvl2pPr>
            <a:lvl3pPr marL="639763" indent="-188913">
              <a:buFont typeface="Wingdings" panose="05000000000000000000" pitchFamily="2" charset="2"/>
              <a:buNone/>
              <a:tabLst/>
              <a:defRPr sz="1400" b="0">
                <a:solidFill>
                  <a:schemeClr val="bg1"/>
                </a:solidFill>
              </a:defRPr>
            </a:lvl3pPr>
            <a:lvl4pPr marL="828675" indent="-176213">
              <a:buFont typeface="Wingdings" panose="05000000000000000000" pitchFamily="2" charset="2"/>
              <a:buNone/>
              <a:defRPr sz="1400" b="0">
                <a:solidFill>
                  <a:schemeClr val="bg1"/>
                </a:solidFill>
              </a:defRPr>
            </a:lvl4pPr>
            <a:lvl5pPr marL="1023938" indent="-169863">
              <a:buFont typeface="Wingdings" panose="05000000000000000000" pitchFamily="2" charset="2"/>
              <a:buNone/>
              <a:tabLst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Diagonal Stripe 10">
            <a:extLst>
              <a:ext uri="{FF2B5EF4-FFF2-40B4-BE49-F238E27FC236}">
                <a16:creationId xmlns:a16="http://schemas.microsoft.com/office/drawing/2014/main" id="{E00E7889-4B8A-46BC-8C6E-BC7F3A2CE0DE}"/>
              </a:ext>
            </a:extLst>
          </p:cNvPr>
          <p:cNvSpPr/>
          <p:nvPr/>
        </p:nvSpPr>
        <p:spPr bwMode="auto">
          <a:xfrm rot="5400000">
            <a:off x="10893594" y="-79215"/>
            <a:ext cx="1219186" cy="1377615"/>
          </a:xfrm>
          <a:prstGeom prst="diagStripe">
            <a:avLst/>
          </a:prstGeom>
          <a:solidFill>
            <a:schemeClr val="bg1"/>
          </a:solidFill>
          <a:ln w="10795" cap="flat" cmpd="sng" algn="ctr">
            <a:noFill/>
            <a:prstDash val="solid"/>
          </a:ln>
          <a:effectLst>
            <a:outerShdw blurRad="152400" sx="101000" sy="101000" algn="tl" rotWithShape="0">
              <a:prstClr val="black">
                <a:alpha val="29000"/>
              </a:prstClr>
            </a:outerShdw>
          </a:effectLst>
        </p:spPr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de-AT" sz="2000">
              <a:solidFill>
                <a:schemeClr val="accent1"/>
              </a:solidFill>
              <a:cs typeface="Segoe UI" pitchFamily="34" charset="0"/>
            </a:endParaRPr>
          </a:p>
        </p:txBody>
      </p:sp>
      <p:sp>
        <p:nvSpPr>
          <p:cNvPr id="33" name="TextBox 11">
            <a:extLst>
              <a:ext uri="{FF2B5EF4-FFF2-40B4-BE49-F238E27FC236}">
                <a16:creationId xmlns:a16="http://schemas.microsoft.com/office/drawing/2014/main" id="{2283F741-B0D6-4F96-8028-D69088C5FFAE}"/>
              </a:ext>
            </a:extLst>
          </p:cNvPr>
          <p:cNvSpPr txBox="1"/>
          <p:nvPr userDrawn="1"/>
        </p:nvSpPr>
        <p:spPr>
          <a:xfrm rot="2474928">
            <a:off x="11125817" y="344277"/>
            <a:ext cx="1097095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32509">
              <a:defRPr/>
            </a:pPr>
            <a:r>
              <a:rPr lang="en-US" sz="1600" spc="-71">
                <a:solidFill>
                  <a:schemeClr val="accent1"/>
                </a:solidFill>
                <a:latin typeface="+mj-lt"/>
              </a:rPr>
              <a:t>Core module</a:t>
            </a:r>
            <a:endParaRPr lang="de-AT" sz="2000" spc="-71">
              <a:solidFill>
                <a:schemeClr val="accent1"/>
              </a:solidFill>
              <a:latin typeface="+mj-lt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67BF692-BD25-2DD9-A18C-7088370A79EA}"/>
              </a:ext>
            </a:extLst>
          </p:cNvPr>
          <p:cNvCxnSpPr/>
          <p:nvPr userDrawn="1"/>
        </p:nvCxnSpPr>
        <p:spPr>
          <a:xfrm>
            <a:off x="584200" y="5386333"/>
            <a:ext cx="3291840" cy="0"/>
          </a:xfrm>
          <a:prstGeom prst="line">
            <a:avLst/>
          </a:prstGeom>
          <a:noFill/>
          <a:ln>
            <a:gradFill flip="none" rotWithShape="1">
              <a:gsLst>
                <a:gs pos="0">
                  <a:schemeClr val="accent3"/>
                </a:gs>
                <a:gs pos="100000">
                  <a:schemeClr val="accent1">
                    <a:alpha val="0"/>
                  </a:schemeClr>
                </a:gs>
                <a:gs pos="65000">
                  <a:schemeClr val="accent1">
                    <a:alpha val="40000"/>
                  </a:schemeClr>
                </a:gs>
              </a:gsLst>
              <a:lin ang="0" scaled="1"/>
              <a:tileRect/>
            </a:gra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cxnSp>
      <p:sp>
        <p:nvSpPr>
          <p:cNvPr id="9" name="Title 1">
            <a:extLst>
              <a:ext uri="{FF2B5EF4-FFF2-40B4-BE49-F238E27FC236}">
                <a16:creationId xmlns:a16="http://schemas.microsoft.com/office/drawing/2014/main" id="{82E2A7C5-0FD6-27A3-1FF9-2232EA6969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585791"/>
            <a:ext cx="3307679" cy="845608"/>
          </a:xfrm>
        </p:spPr>
        <p:txBody>
          <a:bodyPr anchor="t" anchorCtr="0"/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800" b="0" kern="1200" cap="none" spc="-50" baseline="0" dirty="0">
                <a:ln w="3175">
                  <a:noFill/>
                </a:ln>
                <a:gradFill>
                  <a:gsLst>
                    <a:gs pos="21000">
                      <a:schemeClr val="accent1"/>
                    </a:gs>
                    <a:gs pos="100000">
                      <a:schemeClr val="accent3"/>
                    </a:gs>
                  </a:gsLst>
                  <a:lin ang="2400000" scaled="0"/>
                </a:gradFill>
                <a:effectLst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7311758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53264684-E94D-2ADC-5BC8-30E2407CD8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0725" y="0"/>
            <a:ext cx="7941275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1E2496E-EAAA-5AF0-0616-C740A793A618}"/>
              </a:ext>
            </a:extLst>
          </p:cNvPr>
          <p:cNvSpPr/>
          <p:nvPr userDrawn="1"/>
        </p:nvSpPr>
        <p:spPr bwMode="auto">
          <a:xfrm>
            <a:off x="4250725" y="0"/>
            <a:ext cx="7941275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38000">
                <a:schemeClr val="bg1">
                  <a:alpha val="0"/>
                </a:schemeClr>
              </a:gs>
            </a:gsLst>
            <a:lin ang="2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199" y="3429000"/>
            <a:ext cx="3172989" cy="184666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+mn-lt"/>
                <a:cs typeface="Segoe Pro" panose="020B0604020202020204" pitchFamily="34" charset="0"/>
              </a:defRPr>
            </a:lvl1pPr>
            <a:lvl2pPr marL="427038" indent="-171450">
              <a:buFont typeface="Wingdings" panose="05000000000000000000" pitchFamily="2" charset="2"/>
              <a:buNone/>
              <a:defRPr sz="1400" b="0">
                <a:solidFill>
                  <a:schemeClr val="bg1"/>
                </a:solidFill>
              </a:defRPr>
            </a:lvl2pPr>
            <a:lvl3pPr marL="639763" indent="-188913">
              <a:buFont typeface="Wingdings" panose="05000000000000000000" pitchFamily="2" charset="2"/>
              <a:buNone/>
              <a:tabLst/>
              <a:defRPr sz="1400" b="0">
                <a:solidFill>
                  <a:schemeClr val="bg1"/>
                </a:solidFill>
              </a:defRPr>
            </a:lvl3pPr>
            <a:lvl4pPr marL="828675" indent="-176213">
              <a:buFont typeface="Wingdings" panose="05000000000000000000" pitchFamily="2" charset="2"/>
              <a:buNone/>
              <a:defRPr sz="1400" b="0">
                <a:solidFill>
                  <a:schemeClr val="bg1"/>
                </a:solidFill>
              </a:defRPr>
            </a:lvl4pPr>
            <a:lvl5pPr marL="1023938" indent="-169863">
              <a:buFont typeface="Wingdings" panose="05000000000000000000" pitchFamily="2" charset="2"/>
              <a:buNone/>
              <a:tabLst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ED63FA2-4790-49C1-9B78-C6EC890A16DD}"/>
              </a:ext>
            </a:extLst>
          </p:cNvPr>
          <p:cNvSpPr txBox="1"/>
          <p:nvPr userDrawn="1"/>
        </p:nvSpPr>
        <p:spPr>
          <a:xfrm>
            <a:off x="585231" y="5455510"/>
            <a:ext cx="1560877" cy="276999"/>
          </a:xfrm>
          <a:prstGeom prst="rect">
            <a:avLst/>
          </a:prstGeom>
          <a:noFill/>
        </p:spPr>
        <p:txBody>
          <a:bodyPr wrap="square" lIns="0">
            <a:spAutoFit/>
          </a:bodyPr>
          <a:lstStyle/>
          <a:p>
            <a:r>
              <a:rPr lang="en-GB" sz="1200" b="0">
                <a:solidFill>
                  <a:schemeClr val="accent3"/>
                </a:solidFill>
                <a:latin typeface="+mj-lt"/>
              </a:rPr>
              <a:t>Customer resources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B81701-DDCA-43B6-9C68-636E43E7EBF6}"/>
              </a:ext>
            </a:extLst>
          </p:cNvPr>
          <p:cNvSpPr txBox="1"/>
          <p:nvPr userDrawn="1"/>
        </p:nvSpPr>
        <p:spPr>
          <a:xfrm>
            <a:off x="2331002" y="5455510"/>
            <a:ext cx="1560877" cy="276999"/>
          </a:xfrm>
          <a:prstGeom prst="rect">
            <a:avLst/>
          </a:prstGeom>
          <a:noFill/>
        </p:spPr>
        <p:txBody>
          <a:bodyPr wrap="square" lIns="0">
            <a:spAutoFit/>
          </a:bodyPr>
          <a:lstStyle/>
          <a:p>
            <a:r>
              <a:rPr lang="en-GB" sz="1200" b="0">
                <a:solidFill>
                  <a:schemeClr val="accent3"/>
                </a:solidFill>
                <a:latin typeface="+mj-lt"/>
              </a:rPr>
              <a:t>Microsoft resources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996942E-E982-4695-91C8-296676E0606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84200" y="5725731"/>
            <a:ext cx="1499917" cy="332399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</a:defRPr>
            </a:lvl1pPr>
            <a:lvl2pPr marL="228600" indent="0">
              <a:lnSpc>
                <a:spcPct val="90000"/>
              </a:lnSpc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2pPr>
            <a:lvl3pPr marL="457200" indent="0">
              <a:lnSpc>
                <a:spcPct val="90000"/>
              </a:lnSpc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3pPr>
            <a:lvl4pPr marL="661988" indent="0">
              <a:lnSpc>
                <a:spcPct val="90000"/>
              </a:lnSpc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4pPr>
            <a:lvl5pPr marL="855663" indent="0">
              <a:lnSpc>
                <a:spcPct val="90000"/>
              </a:lnSpc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D2F6B756-204A-4346-90B3-21CCEA788C5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331002" y="5725731"/>
            <a:ext cx="1499917" cy="332399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</a:defRPr>
            </a:lvl1pPr>
            <a:lvl2pPr marL="228600" indent="0">
              <a:lnSpc>
                <a:spcPct val="90000"/>
              </a:lnSpc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2pPr>
            <a:lvl3pPr marL="457200" indent="0">
              <a:lnSpc>
                <a:spcPct val="90000"/>
              </a:lnSpc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3pPr>
            <a:lvl4pPr marL="661988" indent="0">
              <a:lnSpc>
                <a:spcPct val="90000"/>
              </a:lnSpc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4pPr>
            <a:lvl5pPr marL="855663" indent="0">
              <a:lnSpc>
                <a:spcPct val="90000"/>
              </a:lnSpc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1DD2AD0-CCED-48C0-9FE6-DBA1904206B6}"/>
              </a:ext>
            </a:extLst>
          </p:cNvPr>
          <p:cNvSpPr txBox="1"/>
          <p:nvPr userDrawn="1"/>
        </p:nvSpPr>
        <p:spPr>
          <a:xfrm>
            <a:off x="585231" y="2568983"/>
            <a:ext cx="1560877" cy="276999"/>
          </a:xfrm>
          <a:prstGeom prst="rect">
            <a:avLst/>
          </a:prstGeom>
          <a:noFill/>
        </p:spPr>
        <p:txBody>
          <a:bodyPr wrap="square" lIns="0">
            <a:spAutoFit/>
          </a:bodyPr>
          <a:lstStyle/>
          <a:p>
            <a:r>
              <a:rPr lang="en-GB" sz="1200" b="0">
                <a:solidFill>
                  <a:schemeClr val="accent3"/>
                </a:solidFill>
                <a:latin typeface="+mj-lt"/>
              </a:rPr>
              <a:t>Preparation: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CA30D9B-ACBA-402A-944D-6980A078F33B}"/>
              </a:ext>
            </a:extLst>
          </p:cNvPr>
          <p:cNvSpPr txBox="1"/>
          <p:nvPr userDrawn="1"/>
        </p:nvSpPr>
        <p:spPr>
          <a:xfrm>
            <a:off x="585231" y="2856668"/>
            <a:ext cx="1560877" cy="276999"/>
          </a:xfrm>
          <a:prstGeom prst="rect">
            <a:avLst/>
          </a:prstGeom>
          <a:noFill/>
        </p:spPr>
        <p:txBody>
          <a:bodyPr wrap="square" lIns="0">
            <a:spAutoFit/>
          </a:bodyPr>
          <a:lstStyle/>
          <a:p>
            <a:r>
              <a:rPr lang="en-GB" sz="1200" b="0">
                <a:solidFill>
                  <a:schemeClr val="accent3"/>
                </a:solidFill>
                <a:latin typeface="+mj-lt"/>
              </a:rPr>
              <a:t>Delivery: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9F2C5F3-81CD-42CD-BCFD-7A3AA6404FD1}"/>
              </a:ext>
            </a:extLst>
          </p:cNvPr>
          <p:cNvSpPr txBox="1"/>
          <p:nvPr userDrawn="1"/>
        </p:nvSpPr>
        <p:spPr>
          <a:xfrm>
            <a:off x="585231" y="3144352"/>
            <a:ext cx="1560877" cy="276999"/>
          </a:xfrm>
          <a:prstGeom prst="rect">
            <a:avLst/>
          </a:prstGeom>
          <a:noFill/>
        </p:spPr>
        <p:txBody>
          <a:bodyPr wrap="square" lIns="0">
            <a:spAutoFit/>
          </a:bodyPr>
          <a:lstStyle/>
          <a:p>
            <a:r>
              <a:rPr lang="en-GB" sz="1200" b="0">
                <a:solidFill>
                  <a:schemeClr val="accent3"/>
                </a:solidFill>
                <a:latin typeface="+mj-lt"/>
              </a:rPr>
              <a:t>Summary: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D616DB0C-0C38-4410-9916-301FB518666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555768" y="2615148"/>
            <a:ext cx="2275152" cy="184666"/>
          </a:xfrm>
        </p:spPr>
        <p:txBody>
          <a:bodyPr wrap="square">
            <a:spAutoFit/>
          </a:bodyPr>
          <a:lstStyle>
            <a:lvl1pPr marL="231775" indent="-231775">
              <a:lnSpc>
                <a:spcPct val="100000"/>
              </a:lnSpc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+mn-lt"/>
                <a:cs typeface="Segoe Pro" panose="020B0604020202020204" pitchFamily="34" charset="0"/>
              </a:defRPr>
            </a:lvl1pPr>
            <a:lvl2pPr marL="427038" indent="-171450">
              <a:buFont typeface="Wingdings" panose="05000000000000000000" pitchFamily="2" charset="2"/>
              <a:buNone/>
              <a:defRPr sz="1400" b="0">
                <a:solidFill>
                  <a:schemeClr val="bg1"/>
                </a:solidFill>
              </a:defRPr>
            </a:lvl2pPr>
            <a:lvl3pPr marL="639763" indent="-188913">
              <a:buFont typeface="Wingdings" panose="05000000000000000000" pitchFamily="2" charset="2"/>
              <a:buNone/>
              <a:tabLst/>
              <a:defRPr sz="1400" b="0">
                <a:solidFill>
                  <a:schemeClr val="bg1"/>
                </a:solidFill>
              </a:defRPr>
            </a:lvl3pPr>
            <a:lvl4pPr marL="828675" indent="-176213">
              <a:buFont typeface="Wingdings" panose="05000000000000000000" pitchFamily="2" charset="2"/>
              <a:buNone/>
              <a:defRPr sz="1400" b="0">
                <a:solidFill>
                  <a:schemeClr val="bg1"/>
                </a:solidFill>
              </a:defRPr>
            </a:lvl4pPr>
            <a:lvl5pPr marL="1023938" indent="-169863">
              <a:buFont typeface="Wingdings" panose="05000000000000000000" pitchFamily="2" charset="2"/>
              <a:buNone/>
              <a:tabLst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20A0455A-2312-4C93-BF92-338DE4C1D7A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55768" y="2896937"/>
            <a:ext cx="2275152" cy="184666"/>
          </a:xfrm>
        </p:spPr>
        <p:txBody>
          <a:bodyPr wrap="square">
            <a:spAutoFit/>
          </a:bodyPr>
          <a:lstStyle>
            <a:lvl1pPr marL="231775" indent="-231775">
              <a:lnSpc>
                <a:spcPct val="100000"/>
              </a:lnSpc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+mn-lt"/>
                <a:cs typeface="Segoe Pro" panose="020B0604020202020204" pitchFamily="34" charset="0"/>
              </a:defRPr>
            </a:lvl1pPr>
            <a:lvl2pPr marL="427038" indent="-171450">
              <a:buFont typeface="Wingdings" panose="05000000000000000000" pitchFamily="2" charset="2"/>
              <a:buNone/>
              <a:defRPr sz="1400" b="0">
                <a:solidFill>
                  <a:schemeClr val="bg1"/>
                </a:solidFill>
              </a:defRPr>
            </a:lvl2pPr>
            <a:lvl3pPr marL="639763" indent="-188913">
              <a:buFont typeface="Wingdings" panose="05000000000000000000" pitchFamily="2" charset="2"/>
              <a:buNone/>
              <a:tabLst/>
              <a:defRPr sz="1400" b="0">
                <a:solidFill>
                  <a:schemeClr val="bg1"/>
                </a:solidFill>
              </a:defRPr>
            </a:lvl3pPr>
            <a:lvl4pPr marL="828675" indent="-176213">
              <a:buFont typeface="Wingdings" panose="05000000000000000000" pitchFamily="2" charset="2"/>
              <a:buNone/>
              <a:defRPr sz="1400" b="0">
                <a:solidFill>
                  <a:schemeClr val="bg1"/>
                </a:solidFill>
              </a:defRPr>
            </a:lvl4pPr>
            <a:lvl5pPr marL="1023938" indent="-169863">
              <a:buFont typeface="Wingdings" panose="05000000000000000000" pitchFamily="2" charset="2"/>
              <a:buNone/>
              <a:tabLst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C472BC81-0EF6-4309-A0E8-0C87F678642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709426" y="713868"/>
            <a:ext cx="6522709" cy="184666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+mn-lt"/>
                <a:cs typeface="Segoe Pro" panose="020B0604020202020204" pitchFamily="34" charset="0"/>
              </a:defRPr>
            </a:lvl1pPr>
            <a:lvl2pPr marL="427038" indent="-171450">
              <a:buFont typeface="Wingdings" panose="05000000000000000000" pitchFamily="2" charset="2"/>
              <a:buNone/>
              <a:defRPr sz="1400" b="0">
                <a:solidFill>
                  <a:schemeClr val="bg1"/>
                </a:solidFill>
              </a:defRPr>
            </a:lvl2pPr>
            <a:lvl3pPr marL="639763" indent="-188913">
              <a:buFont typeface="Wingdings" panose="05000000000000000000" pitchFamily="2" charset="2"/>
              <a:buNone/>
              <a:tabLst/>
              <a:defRPr sz="1400" b="0">
                <a:solidFill>
                  <a:schemeClr val="bg1"/>
                </a:solidFill>
              </a:defRPr>
            </a:lvl3pPr>
            <a:lvl4pPr marL="828675" indent="-176213">
              <a:buFont typeface="Wingdings" panose="05000000000000000000" pitchFamily="2" charset="2"/>
              <a:buNone/>
              <a:defRPr sz="1400" b="0">
                <a:solidFill>
                  <a:schemeClr val="bg1"/>
                </a:solidFill>
              </a:defRPr>
            </a:lvl4pPr>
            <a:lvl5pPr marL="1023938" indent="-169863">
              <a:buFont typeface="Wingdings" panose="05000000000000000000" pitchFamily="2" charset="2"/>
              <a:buNone/>
              <a:tabLst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568FF79F-E395-4ECE-97A4-BEF4293755C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709426" y="3285893"/>
            <a:ext cx="6908789" cy="184666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+mn-lt"/>
                <a:cs typeface="Segoe Pro" panose="020B0604020202020204" pitchFamily="34" charset="0"/>
              </a:defRPr>
            </a:lvl1pPr>
            <a:lvl2pPr marL="427038" indent="-171450">
              <a:buFont typeface="Wingdings" panose="05000000000000000000" pitchFamily="2" charset="2"/>
              <a:buNone/>
              <a:defRPr sz="1400" b="0">
                <a:solidFill>
                  <a:schemeClr val="bg1"/>
                </a:solidFill>
              </a:defRPr>
            </a:lvl2pPr>
            <a:lvl3pPr marL="639763" indent="-188913">
              <a:buFont typeface="Wingdings" panose="05000000000000000000" pitchFamily="2" charset="2"/>
              <a:buNone/>
              <a:tabLst/>
              <a:defRPr sz="1400" b="0">
                <a:solidFill>
                  <a:schemeClr val="bg1"/>
                </a:solidFill>
              </a:defRPr>
            </a:lvl3pPr>
            <a:lvl4pPr marL="828675" indent="-176213">
              <a:buFont typeface="Wingdings" panose="05000000000000000000" pitchFamily="2" charset="2"/>
              <a:buNone/>
              <a:defRPr sz="1400" b="0">
                <a:solidFill>
                  <a:schemeClr val="bg1"/>
                </a:solidFill>
              </a:defRPr>
            </a:lvl4pPr>
            <a:lvl5pPr marL="1023938" indent="-169863">
              <a:buFont typeface="Wingdings" panose="05000000000000000000" pitchFamily="2" charset="2"/>
              <a:buNone/>
              <a:tabLst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781E55C7-03B8-452B-9281-A2B837B5A86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709426" y="5513892"/>
            <a:ext cx="6908789" cy="184666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+mn-lt"/>
                <a:cs typeface="Segoe Pro" panose="020B0604020202020204" pitchFamily="34" charset="0"/>
              </a:defRPr>
            </a:lvl1pPr>
            <a:lvl2pPr marL="427038" indent="-171450">
              <a:buFont typeface="Wingdings" panose="05000000000000000000" pitchFamily="2" charset="2"/>
              <a:buNone/>
              <a:defRPr sz="1400" b="0">
                <a:solidFill>
                  <a:schemeClr val="bg1"/>
                </a:solidFill>
              </a:defRPr>
            </a:lvl2pPr>
            <a:lvl3pPr marL="639763" indent="-188913">
              <a:buFont typeface="Wingdings" panose="05000000000000000000" pitchFamily="2" charset="2"/>
              <a:buNone/>
              <a:tabLst/>
              <a:defRPr sz="1400" b="0">
                <a:solidFill>
                  <a:schemeClr val="bg1"/>
                </a:solidFill>
              </a:defRPr>
            </a:lvl3pPr>
            <a:lvl4pPr marL="828675" indent="-176213">
              <a:buFont typeface="Wingdings" panose="05000000000000000000" pitchFamily="2" charset="2"/>
              <a:buNone/>
              <a:defRPr sz="1400" b="0">
                <a:solidFill>
                  <a:schemeClr val="bg1"/>
                </a:solidFill>
              </a:defRPr>
            </a:lvl4pPr>
            <a:lvl5pPr marL="1023938" indent="-169863">
              <a:buFont typeface="Wingdings" panose="05000000000000000000" pitchFamily="2" charset="2"/>
              <a:buNone/>
              <a:tabLst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Diagonal Stripe 10">
            <a:extLst>
              <a:ext uri="{FF2B5EF4-FFF2-40B4-BE49-F238E27FC236}">
                <a16:creationId xmlns:a16="http://schemas.microsoft.com/office/drawing/2014/main" id="{E00E7889-4B8A-46BC-8C6E-BC7F3A2CE0DE}"/>
              </a:ext>
            </a:extLst>
          </p:cNvPr>
          <p:cNvSpPr/>
          <p:nvPr/>
        </p:nvSpPr>
        <p:spPr bwMode="auto">
          <a:xfrm rot="5400000">
            <a:off x="10893594" y="-79215"/>
            <a:ext cx="1219186" cy="1377615"/>
          </a:xfrm>
          <a:prstGeom prst="diagStripe">
            <a:avLst/>
          </a:prstGeom>
          <a:solidFill>
            <a:schemeClr val="bg1"/>
          </a:solidFill>
          <a:ln w="10795" cap="flat" cmpd="sng" algn="ctr">
            <a:noFill/>
            <a:prstDash val="solid"/>
          </a:ln>
          <a:effectLst>
            <a:outerShdw blurRad="152400" sx="101000" sy="101000" algn="tl" rotWithShape="0">
              <a:prstClr val="black">
                <a:alpha val="29000"/>
              </a:prstClr>
            </a:outerShdw>
          </a:effectLst>
        </p:spPr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de-AT" sz="2000">
              <a:solidFill>
                <a:schemeClr val="accent1"/>
              </a:solidFill>
              <a:cs typeface="Segoe UI" pitchFamily="34" charset="0"/>
            </a:endParaRPr>
          </a:p>
        </p:txBody>
      </p:sp>
      <p:sp>
        <p:nvSpPr>
          <p:cNvPr id="33" name="TextBox 11">
            <a:extLst>
              <a:ext uri="{FF2B5EF4-FFF2-40B4-BE49-F238E27FC236}">
                <a16:creationId xmlns:a16="http://schemas.microsoft.com/office/drawing/2014/main" id="{2283F741-B0D6-4F96-8028-D69088C5FFAE}"/>
              </a:ext>
            </a:extLst>
          </p:cNvPr>
          <p:cNvSpPr txBox="1"/>
          <p:nvPr userDrawn="1"/>
        </p:nvSpPr>
        <p:spPr>
          <a:xfrm rot="2474928">
            <a:off x="11125817" y="344277"/>
            <a:ext cx="1097095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32509">
              <a:defRPr/>
            </a:pPr>
            <a:r>
              <a:rPr lang="en-US" sz="1600" spc="-71">
                <a:solidFill>
                  <a:schemeClr val="accent1"/>
                </a:solidFill>
                <a:latin typeface="+mj-lt"/>
              </a:rPr>
              <a:t>Core module</a:t>
            </a:r>
            <a:endParaRPr lang="de-AT" sz="2000" spc="-71">
              <a:solidFill>
                <a:schemeClr val="accent1"/>
              </a:solidFill>
              <a:latin typeface="+mj-lt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855DF87-88F5-EAFB-CACB-7D167D1C8B45}"/>
              </a:ext>
            </a:extLst>
          </p:cNvPr>
          <p:cNvCxnSpPr/>
          <p:nvPr userDrawn="1"/>
        </p:nvCxnSpPr>
        <p:spPr>
          <a:xfrm>
            <a:off x="584200" y="5393828"/>
            <a:ext cx="3291840" cy="0"/>
          </a:xfrm>
          <a:prstGeom prst="line">
            <a:avLst/>
          </a:prstGeom>
          <a:noFill/>
          <a:ln>
            <a:gradFill flip="none" rotWithShape="1">
              <a:gsLst>
                <a:gs pos="0">
                  <a:schemeClr val="accent3"/>
                </a:gs>
                <a:gs pos="100000">
                  <a:schemeClr val="accent1">
                    <a:alpha val="0"/>
                  </a:schemeClr>
                </a:gs>
                <a:gs pos="65000">
                  <a:schemeClr val="accent1">
                    <a:alpha val="40000"/>
                  </a:schemeClr>
                </a:gs>
              </a:gsLst>
              <a:lin ang="0" scaled="1"/>
              <a:tileRect/>
            </a:gra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D4E23952-CC05-53B7-6AE1-B541D8D062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585216"/>
            <a:ext cx="3307679" cy="861773"/>
          </a:xfrm>
        </p:spPr>
        <p:txBody>
          <a:bodyPr anchor="t" anchorCtr="0"/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800" b="0" kern="1200" cap="none" spc="-50" baseline="0" dirty="0">
                <a:ln w="3175">
                  <a:noFill/>
                </a:ln>
                <a:gradFill>
                  <a:gsLst>
                    <a:gs pos="21000">
                      <a:schemeClr val="accent1"/>
                    </a:gs>
                    <a:gs pos="100000">
                      <a:schemeClr val="accent3"/>
                    </a:gs>
                  </a:gsLst>
                  <a:lin ang="2400000" scaled="0"/>
                </a:gradFill>
                <a:effectLst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7259462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- Main He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Background pattern&#10;&#10;Description automatically generated">
            <a:extLst>
              <a:ext uri="{FF2B5EF4-FFF2-40B4-BE49-F238E27FC236}">
                <a16:creationId xmlns:a16="http://schemas.microsoft.com/office/drawing/2014/main" id="{F35526B3-1B77-DA7E-39AC-F0F77964EC4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1" y="0"/>
            <a:ext cx="12379569" cy="6858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4A12633-3910-C1C9-2412-C41C74064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60"/>
          <a:stretch/>
        </p:blipFill>
        <p:spPr>
          <a:xfrm>
            <a:off x="0" y="2849737"/>
            <a:ext cx="12379569" cy="400826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F43EC56-D14B-6EAD-DA40-597D7C1F8990}"/>
              </a:ext>
            </a:extLst>
          </p:cNvPr>
          <p:cNvSpPr/>
          <p:nvPr userDrawn="1"/>
        </p:nvSpPr>
        <p:spPr bwMode="auto">
          <a:xfrm>
            <a:off x="-2" y="844368"/>
            <a:ext cx="12379568" cy="3302698"/>
          </a:xfrm>
          <a:prstGeom prst="rect">
            <a:avLst/>
          </a:prstGeom>
          <a:gradFill flip="none" rotWithShape="1">
            <a:gsLst>
              <a:gs pos="52000">
                <a:srgbClr val="FFFFFF"/>
              </a:gs>
              <a:gs pos="42000">
                <a:srgbClr val="FFFFFF">
                  <a:lumMod val="100000"/>
                </a:srgbClr>
              </a:gs>
              <a:gs pos="0">
                <a:schemeClr val="bg1">
                  <a:alpha val="0"/>
                </a:schemeClr>
              </a:gs>
              <a:gs pos="64000">
                <a:srgbClr val="FFFFFF"/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3CEAEC18-8489-693F-78F7-AC580E31662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0CE6E8CE-8F11-3F60-9DA8-1FD66197517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4949" y="3033223"/>
            <a:ext cx="11025188" cy="498598"/>
          </a:xfrm>
          <a:noFill/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en-US" sz="3600" b="0" cap="none" spc="-50" dirty="0">
                <a:ln w="3175">
                  <a:noFill/>
                </a:ln>
                <a:gradFill>
                  <a:gsLst>
                    <a:gs pos="22000">
                      <a:schemeClr val="accent2"/>
                    </a:gs>
                    <a:gs pos="100000">
                      <a:schemeClr val="accent3"/>
                    </a:gs>
                  </a:gsLst>
                  <a:lin ang="2400000" scaled="0"/>
                </a:gradFill>
                <a:effectLst/>
                <a:latin typeface="+mj-lt"/>
              </a:defRPr>
            </a:lvl1pPr>
          </a:lstStyle>
          <a:p>
            <a:pPr lvl="0">
              <a:lnSpc>
                <a:spcPct val="90000"/>
              </a:lnSpc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55649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8275"/>
            <a:ext cx="2532063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2532063" cy="1661993"/>
          </a:xfrm>
        </p:spPr>
        <p:txBody>
          <a:bodyPr wrap="square">
            <a:spAutoFit/>
          </a:bodyPr>
          <a:lstStyle>
            <a:lvl1pPr marL="141288" indent="-141288">
              <a:defRPr lang="en-US" sz="1600" dirty="0">
                <a:solidFill>
                  <a:schemeClr val="tx1"/>
                </a:solidFill>
              </a:defRPr>
            </a:lvl1pPr>
            <a:lvl2pPr marL="285750" indent="-125413">
              <a:defRPr lang="en-US" sz="1400" dirty="0">
                <a:solidFill>
                  <a:schemeClr val="tx1"/>
                </a:solidFill>
              </a:defRPr>
            </a:lvl2pPr>
            <a:lvl3pPr marL="438150" indent="-133350">
              <a:defRPr lang="en-US" sz="1400" dirty="0">
                <a:solidFill>
                  <a:schemeClr val="tx1"/>
                </a:solidFill>
              </a:defRPr>
            </a:lvl3pPr>
            <a:lvl4pPr marL="566738" indent="-114300">
              <a:defRPr lang="en-US" sz="1400" dirty="0">
                <a:solidFill>
                  <a:schemeClr val="tx1"/>
                </a:solidFill>
              </a:defRPr>
            </a:lvl4pPr>
            <a:lvl5pPr marL="685800" indent="-109538">
              <a:defRPr lang="en-US" sz="1400" dirty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125" y="1438275"/>
            <a:ext cx="253365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13125" y="2276475"/>
            <a:ext cx="2532063" cy="1661993"/>
          </a:xfrm>
        </p:spPr>
        <p:txBody>
          <a:bodyPr wrap="square">
            <a:spAutoFit/>
          </a:bodyPr>
          <a:lstStyle>
            <a:lvl1pPr marL="141288" indent="-141288">
              <a:defRPr lang="en-US" sz="1600" dirty="0">
                <a:solidFill>
                  <a:schemeClr val="tx1"/>
                </a:solidFill>
              </a:defRPr>
            </a:lvl1pPr>
            <a:lvl2pPr marL="285750" indent="-125413">
              <a:defRPr lang="en-US" sz="1400" dirty="0">
                <a:solidFill>
                  <a:schemeClr val="tx1"/>
                </a:solidFill>
              </a:defRPr>
            </a:lvl2pPr>
            <a:lvl3pPr marL="438150" indent="-133350">
              <a:defRPr lang="en-US" sz="1400" dirty="0">
                <a:solidFill>
                  <a:schemeClr val="tx1"/>
                </a:solidFill>
              </a:defRPr>
            </a:lvl3pPr>
            <a:lvl4pPr marL="566738" indent="-114300">
              <a:defRPr lang="en-US" sz="1400" dirty="0">
                <a:solidFill>
                  <a:schemeClr val="tx1"/>
                </a:solidFill>
              </a:defRPr>
            </a:lvl4pPr>
            <a:lvl5pPr marL="685800" indent="-109538">
              <a:defRPr lang="en-US" sz="1400" dirty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4208" y="1438275"/>
            <a:ext cx="2532063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44208" y="2283115"/>
            <a:ext cx="2532063" cy="1661993"/>
          </a:xfrm>
        </p:spPr>
        <p:txBody>
          <a:bodyPr wrap="square">
            <a:spAutoFit/>
          </a:bodyPr>
          <a:lstStyle>
            <a:lvl1pPr marL="141288" indent="-141288">
              <a:defRPr lang="en-US" sz="1600" dirty="0">
                <a:solidFill>
                  <a:schemeClr val="tx1"/>
                </a:solidFill>
              </a:defRPr>
            </a:lvl1pPr>
            <a:lvl2pPr marL="285750" indent="-125413">
              <a:defRPr lang="en-US" sz="1400" dirty="0">
                <a:solidFill>
                  <a:schemeClr val="tx1"/>
                </a:solidFill>
              </a:defRPr>
            </a:lvl2pPr>
            <a:lvl3pPr marL="438150" indent="-133350">
              <a:defRPr lang="en-US" sz="1400" dirty="0">
                <a:solidFill>
                  <a:schemeClr val="tx1"/>
                </a:solidFill>
              </a:defRPr>
            </a:lvl3pPr>
            <a:lvl4pPr marL="566738" indent="-114300">
              <a:defRPr lang="en-US" sz="1400" dirty="0">
                <a:solidFill>
                  <a:schemeClr val="tx1"/>
                </a:solidFill>
              </a:defRPr>
            </a:lvl4pPr>
            <a:lvl5pPr marL="685800" indent="-109538">
              <a:defRPr lang="en-US" sz="1400" dirty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3133" y="1438275"/>
            <a:ext cx="253365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073133" y="2276475"/>
            <a:ext cx="2532063" cy="1661993"/>
          </a:xfrm>
        </p:spPr>
        <p:txBody>
          <a:bodyPr wrap="square">
            <a:spAutoFit/>
          </a:bodyPr>
          <a:lstStyle>
            <a:lvl1pPr marL="141288" indent="-141288">
              <a:defRPr lang="en-US" sz="1600" dirty="0">
                <a:solidFill>
                  <a:schemeClr val="tx1"/>
                </a:solidFill>
              </a:defRPr>
            </a:lvl1pPr>
            <a:lvl2pPr marL="285750" indent="-125413">
              <a:defRPr lang="en-US" sz="1400" dirty="0">
                <a:solidFill>
                  <a:schemeClr val="tx1"/>
                </a:solidFill>
              </a:defRPr>
            </a:lvl2pPr>
            <a:lvl3pPr marL="438150" indent="-133350">
              <a:defRPr lang="en-US" sz="1400" dirty="0">
                <a:solidFill>
                  <a:schemeClr val="tx1"/>
                </a:solidFill>
              </a:defRPr>
            </a:lvl3pPr>
            <a:lvl4pPr marL="566738" indent="-114300">
              <a:defRPr lang="en-US" sz="1400" dirty="0">
                <a:solidFill>
                  <a:schemeClr val="tx1"/>
                </a:solidFill>
              </a:defRPr>
            </a:lvl4pPr>
            <a:lvl5pPr marL="685800" indent="-109538">
              <a:defRPr lang="en-US" sz="1400" dirty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7199454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1436">
          <p15:clr>
            <a:srgbClr val="5ACBF0"/>
          </p15:clr>
        </p15:guide>
      </p15:sldGuideLst>
    </p:ext>
  </p:extLst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- Main He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Background pattern&#10;&#10;Description automatically generated">
            <a:extLst>
              <a:ext uri="{FF2B5EF4-FFF2-40B4-BE49-F238E27FC236}">
                <a16:creationId xmlns:a16="http://schemas.microsoft.com/office/drawing/2014/main" id="{F35526B3-1B77-DA7E-39AC-F0F77964EC4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1" y="0"/>
            <a:ext cx="12379569" cy="6858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4A12633-3910-C1C9-2412-C41C74064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60"/>
          <a:stretch/>
        </p:blipFill>
        <p:spPr>
          <a:xfrm>
            <a:off x="0" y="2849737"/>
            <a:ext cx="12379569" cy="400826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F43EC56-D14B-6EAD-DA40-597D7C1F8990}"/>
              </a:ext>
            </a:extLst>
          </p:cNvPr>
          <p:cNvSpPr/>
          <p:nvPr userDrawn="1"/>
        </p:nvSpPr>
        <p:spPr bwMode="auto">
          <a:xfrm>
            <a:off x="-2" y="844368"/>
            <a:ext cx="12379568" cy="3302698"/>
          </a:xfrm>
          <a:prstGeom prst="rect">
            <a:avLst/>
          </a:prstGeom>
          <a:gradFill flip="none" rotWithShape="1">
            <a:gsLst>
              <a:gs pos="52000">
                <a:srgbClr val="FFFFFF"/>
              </a:gs>
              <a:gs pos="42000">
                <a:srgbClr val="FFFFFF">
                  <a:lumMod val="100000"/>
                </a:srgbClr>
              </a:gs>
              <a:gs pos="0">
                <a:schemeClr val="bg1">
                  <a:alpha val="0"/>
                </a:schemeClr>
              </a:gs>
              <a:gs pos="64000">
                <a:srgbClr val="FFFFFF"/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0CE6E8CE-8F11-3F60-9DA8-1FD66197517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4949" y="3033223"/>
            <a:ext cx="11025188" cy="498598"/>
          </a:xfrm>
          <a:noFill/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en-US" sz="3600" b="0" cap="none" spc="-50" dirty="0">
                <a:ln w="3175">
                  <a:noFill/>
                </a:ln>
                <a:gradFill>
                  <a:gsLst>
                    <a:gs pos="22000">
                      <a:schemeClr val="accent2"/>
                    </a:gs>
                    <a:gs pos="100000">
                      <a:schemeClr val="accent3"/>
                    </a:gs>
                  </a:gsLst>
                  <a:lin ang="2400000" scaled="0"/>
                </a:gradFill>
                <a:effectLst/>
                <a:latin typeface="+mj-lt"/>
              </a:defRPr>
            </a:lvl1pPr>
          </a:lstStyle>
          <a:p>
            <a:pPr lvl="0">
              <a:lnSpc>
                <a:spcPct val="90000"/>
              </a:lnSpc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50023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eader Line Blank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99F44F77-05E4-2BD3-B5FF-9C3F5F02C93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2">
            <a:extLst>
              <a:ext uri="{FF2B5EF4-FFF2-40B4-BE49-F238E27FC236}">
                <a16:creationId xmlns:a16="http://schemas.microsoft.com/office/drawing/2014/main" id="{BB973DD2-1476-E74C-99DF-240F2E5087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502F9BD-EF25-7144-AB08-9EDFAA5C2CEA}"/>
              </a:ext>
            </a:extLst>
          </p:cNvPr>
          <p:cNvCxnSpPr/>
          <p:nvPr userDrawn="1"/>
        </p:nvCxnSpPr>
        <p:spPr>
          <a:xfrm>
            <a:off x="584200" y="1219200"/>
            <a:ext cx="11025188" cy="0"/>
          </a:xfrm>
          <a:prstGeom prst="line">
            <a:avLst/>
          </a:prstGeom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1"/>
              <a:tileRect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254491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- Main Her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572B204-BCCE-7ECF-F80E-C2E2E2E2809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179559"/>
            <a:ext cx="4412673" cy="1354217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lang="en-US" sz="4400" kern="1200" dirty="0">
                <a:solidFill>
                  <a:schemeClr val="tx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441267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0FD32619-3819-428A-8565-629596C9141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1194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21064D9-920A-AAC7-DE35-4B5BB13C8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0595" t="987" r="1059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BDBC305C-A9C3-4278-AFC0-C99DFD80A6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440495"/>
            <a:ext cx="11336039" cy="758022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633547876"/>
      </p:ext>
    </p:extLst>
  </p:cSld>
  <p:clrMapOvr>
    <a:masterClrMapping/>
  </p:clrMapOvr>
  <p:transition>
    <p:fade/>
  </p:transition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10CED5C-09CE-086B-058F-E86642850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0595" t="987" r="1059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EADC449-E006-2BF9-CAC5-11C2B170B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 rot="5400000">
            <a:off x="4897820" y="-4897821"/>
            <a:ext cx="2396359" cy="12192000"/>
          </a:xfrm>
          <a:prstGeom prst="rect">
            <a:avLst/>
          </a:prstGeom>
          <a:gradFill flip="none" rotWithShape="1">
            <a:gsLst>
              <a:gs pos="19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4242D82A-9DB1-584C-2E16-3D8B4469A1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E6965A68-D388-7DD3-A305-B934A332BC2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3160154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BC6509B-1FCD-4661-D324-0322BAD4A3C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6066822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48EB0-C490-4F9D-A429-16C56CC46A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80A6282-2D1B-45E7-8AAF-88BC90773CA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57907" y="6485914"/>
            <a:ext cx="9144000" cy="252510"/>
          </a:xfrm>
        </p:spPr>
        <p:txBody>
          <a:bodyPr>
            <a:normAutofit/>
          </a:bodyPr>
          <a:lstStyle>
            <a:lvl1pPr marL="0" indent="0" algn="l">
              <a:buNone/>
              <a:defRPr sz="1000">
                <a:solidFill>
                  <a:srgbClr val="FF000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2770747633"/>
      </p:ext>
    </p:extLst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44DAAA5-8D22-4214-BB05-9157E52DC9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738" y="2813824"/>
            <a:ext cx="4481825" cy="738664"/>
          </a:xfrm>
        </p:spPr>
        <p:txBody>
          <a:bodyPr/>
          <a:lstStyle>
            <a:lvl1pPr algn="l">
              <a:defRPr kumimoji="0" lang="en-US" sz="4800" b="0" i="0" u="none" strike="noStrike" kern="1200" cap="none" spc="0" normalizeH="0" baseline="0" dirty="0">
                <a:ln>
                  <a:noFill/>
                </a:ln>
                <a:gradFill>
                  <a:gsLst>
                    <a:gs pos="100000">
                      <a:srgbClr val="50E6FF"/>
                    </a:gs>
                    <a:gs pos="0">
                      <a:srgbClr val="0078D4"/>
                    </a:gs>
                  </a:gsLst>
                  <a:lin ang="18600000" scaled="0"/>
                </a:gradFill>
                <a:effectLst/>
                <a:uLnTx/>
                <a:uFillTx/>
                <a:latin typeface="Segoe UI Semibold"/>
                <a:ea typeface="+mn-ea"/>
                <a:cs typeface="+mn-cs"/>
              </a:defRPr>
            </a:lvl1pPr>
          </a:lstStyle>
          <a:p>
            <a:r>
              <a:rPr lang="en-US"/>
              <a:t>Click to edit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3DB5E85-8CD8-F693-3055-92ECCAE9BFA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771900" y="585788"/>
            <a:ext cx="512961" cy="276999"/>
          </a:xfrm>
        </p:spPr>
        <p:txBody>
          <a:bodyPr wrap="none"/>
          <a:lstStyle>
            <a:lvl1pPr>
              <a:defRPr kumimoji="0" lang="en-US" sz="1800" b="0" i="0" u="none" strike="noStrike" kern="1200" cap="none" spc="0" normalizeH="0" baseline="0" smtClean="0">
                <a:ln w="3175"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uLnTx/>
                <a:uFillTx/>
                <a:latin typeface="Segoe UI Semibold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2000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A71F5B08-9946-F306-86E5-F8E85C83460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876517" y="585788"/>
            <a:ext cx="4021796" cy="506479"/>
          </a:xfrm>
        </p:spPr>
        <p:txBody>
          <a:bodyPr/>
          <a:lstStyle>
            <a:lvl1pPr>
              <a:defRPr kumimoji="0" lang="en-US" sz="1800" b="0" i="0" u="none" strike="noStrike" kern="1200" cap="none" spc="0" normalizeH="0" baseline="0" dirty="0" smtClean="0">
                <a:ln w="3175">
                  <a:noFill/>
                </a:ln>
                <a:gradFill>
                  <a:gsLst>
                    <a:gs pos="20000">
                      <a:srgbClr val="FFFFFF"/>
                    </a:gs>
                    <a:gs pos="32632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Segoe UI" panose="020B0502040204020203" pitchFamily="34" charset="0"/>
              </a:defRPr>
            </a:lvl1pPr>
            <a:lvl2pPr>
              <a:defRPr sz="14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CE8100B-D02A-75E4-B25B-001C98B68B2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771900" y="1448583"/>
            <a:ext cx="512961" cy="276999"/>
          </a:xfrm>
        </p:spPr>
        <p:txBody>
          <a:bodyPr wrap="none"/>
          <a:lstStyle>
            <a:lvl1pPr>
              <a:defRPr kumimoji="0" lang="en-US" sz="1800" b="0" i="0" u="none" strike="noStrike" kern="1200" cap="none" spc="0" normalizeH="0" baseline="0" smtClean="0">
                <a:ln w="3175"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uLnTx/>
                <a:uFillTx/>
                <a:latin typeface="Segoe UI Semibold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2000</a:t>
            </a: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1A54FBBF-FE78-2D3A-84D5-110F2C231CF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7876517" y="1448583"/>
            <a:ext cx="4021796" cy="506479"/>
          </a:xfrm>
        </p:spPr>
        <p:txBody>
          <a:bodyPr/>
          <a:lstStyle>
            <a:lvl1pPr>
              <a:defRPr kumimoji="0" lang="en-US" sz="1800" b="0" i="0" u="none" strike="noStrike" kern="1200" cap="none" spc="0" normalizeH="0" baseline="0" dirty="0" smtClean="0">
                <a:ln w="3175">
                  <a:noFill/>
                </a:ln>
                <a:gradFill>
                  <a:gsLst>
                    <a:gs pos="20000">
                      <a:srgbClr val="FFFFFF"/>
                    </a:gs>
                    <a:gs pos="32632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Segoe UI" panose="020B0502040204020203" pitchFamily="34" charset="0"/>
              </a:defRPr>
            </a:lvl1pPr>
            <a:lvl2pPr>
              <a:defRPr sz="14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C8A2AC46-C625-6B03-31BB-20C9EC7503C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771900" y="2311378"/>
            <a:ext cx="512961" cy="276999"/>
          </a:xfrm>
        </p:spPr>
        <p:txBody>
          <a:bodyPr wrap="none"/>
          <a:lstStyle>
            <a:lvl1pPr>
              <a:defRPr kumimoji="0" lang="en-US" sz="1800" b="0" i="0" u="none" strike="noStrike" kern="1200" cap="none" spc="0" normalizeH="0" baseline="0" smtClean="0">
                <a:ln w="3175"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uLnTx/>
                <a:uFillTx/>
                <a:latin typeface="Segoe UI Semibold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2000</a:t>
            </a: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4FC08D7F-6A17-A1EF-F11D-264C9694E06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876517" y="2311378"/>
            <a:ext cx="4021796" cy="506479"/>
          </a:xfrm>
        </p:spPr>
        <p:txBody>
          <a:bodyPr/>
          <a:lstStyle>
            <a:lvl1pPr>
              <a:defRPr kumimoji="0" lang="en-US" sz="1800" b="0" i="0" u="none" strike="noStrike" kern="1200" cap="none" spc="0" normalizeH="0" baseline="0" dirty="0" smtClean="0">
                <a:ln w="3175">
                  <a:noFill/>
                </a:ln>
                <a:gradFill>
                  <a:gsLst>
                    <a:gs pos="20000">
                      <a:srgbClr val="FFFFFF"/>
                    </a:gs>
                    <a:gs pos="32632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Segoe UI" panose="020B0502040204020203" pitchFamily="34" charset="0"/>
              </a:defRPr>
            </a:lvl1pPr>
            <a:lvl2pPr>
              <a:defRPr sz="14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E0D77732-8393-DB98-A163-310544858AC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771900" y="3174173"/>
            <a:ext cx="512961" cy="276999"/>
          </a:xfrm>
        </p:spPr>
        <p:txBody>
          <a:bodyPr wrap="none"/>
          <a:lstStyle>
            <a:lvl1pPr>
              <a:defRPr kumimoji="0" lang="en-US" sz="1800" b="0" i="0" u="none" strike="noStrike" kern="1200" cap="none" spc="0" normalizeH="0" baseline="0" smtClean="0">
                <a:ln w="3175"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uLnTx/>
                <a:uFillTx/>
                <a:latin typeface="Segoe UI Semibold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2000</a:t>
            </a:r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E2C8DD62-6020-AB05-9D46-5AF774548AE4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7876517" y="3174173"/>
            <a:ext cx="4021796" cy="506479"/>
          </a:xfrm>
        </p:spPr>
        <p:txBody>
          <a:bodyPr/>
          <a:lstStyle>
            <a:lvl1pPr>
              <a:defRPr kumimoji="0" lang="en-US" sz="1800" b="0" i="0" u="none" strike="noStrike" kern="1200" cap="none" spc="0" normalizeH="0" baseline="0" dirty="0" smtClean="0">
                <a:ln w="3175">
                  <a:noFill/>
                </a:ln>
                <a:gradFill>
                  <a:gsLst>
                    <a:gs pos="20000">
                      <a:srgbClr val="FFFFFF"/>
                    </a:gs>
                    <a:gs pos="32632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Segoe UI" panose="020B0502040204020203" pitchFamily="34" charset="0"/>
              </a:defRPr>
            </a:lvl1pPr>
            <a:lvl2pPr>
              <a:defRPr sz="14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664401AC-6152-01D2-09FF-B70432AF126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771900" y="4036968"/>
            <a:ext cx="512961" cy="276999"/>
          </a:xfrm>
        </p:spPr>
        <p:txBody>
          <a:bodyPr wrap="none"/>
          <a:lstStyle>
            <a:lvl1pPr>
              <a:defRPr kumimoji="0" lang="en-US" sz="1800" b="0" i="0" u="none" strike="noStrike" kern="1200" cap="none" spc="0" normalizeH="0" baseline="0" smtClean="0">
                <a:ln w="3175"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uLnTx/>
                <a:uFillTx/>
                <a:latin typeface="Segoe UI Semibold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2000</a:t>
            </a:r>
          </a:p>
        </p:txBody>
      </p:sp>
      <p:sp>
        <p:nvSpPr>
          <p:cNvPr id="19" name="Text Placeholder 9">
            <a:extLst>
              <a:ext uri="{FF2B5EF4-FFF2-40B4-BE49-F238E27FC236}">
                <a16:creationId xmlns:a16="http://schemas.microsoft.com/office/drawing/2014/main" id="{3808B516-0349-9AE4-9246-9C27DC379F41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7876517" y="4036968"/>
            <a:ext cx="4021796" cy="506479"/>
          </a:xfrm>
        </p:spPr>
        <p:txBody>
          <a:bodyPr/>
          <a:lstStyle>
            <a:lvl1pPr>
              <a:defRPr kumimoji="0" lang="en-US" sz="1800" b="0" i="0" u="none" strike="noStrike" kern="1200" cap="none" spc="0" normalizeH="0" baseline="0" dirty="0" smtClean="0">
                <a:ln w="3175">
                  <a:noFill/>
                </a:ln>
                <a:gradFill>
                  <a:gsLst>
                    <a:gs pos="20000">
                      <a:srgbClr val="FFFFFF"/>
                    </a:gs>
                    <a:gs pos="32632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Segoe UI" panose="020B0502040204020203" pitchFamily="34" charset="0"/>
              </a:defRPr>
            </a:lvl1pPr>
            <a:lvl2pPr>
              <a:defRPr sz="14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F20E56C6-E78B-D5FE-3F47-09C2613A17E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771900" y="4899763"/>
            <a:ext cx="512961" cy="276999"/>
          </a:xfrm>
        </p:spPr>
        <p:txBody>
          <a:bodyPr wrap="none"/>
          <a:lstStyle>
            <a:lvl1pPr>
              <a:defRPr kumimoji="0" lang="en-US" sz="1800" b="0" i="0" u="none" strike="noStrike" kern="1200" cap="none" spc="0" normalizeH="0" baseline="0" smtClean="0">
                <a:ln w="3175"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uLnTx/>
                <a:uFillTx/>
                <a:latin typeface="Segoe UI Semibold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2000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D6F2C2D3-D1F8-78F6-8B32-67BCE4B38774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7876517" y="4899763"/>
            <a:ext cx="4021796" cy="506479"/>
          </a:xfrm>
        </p:spPr>
        <p:txBody>
          <a:bodyPr/>
          <a:lstStyle>
            <a:lvl1pPr>
              <a:defRPr kumimoji="0" lang="en-US" sz="1800" b="0" i="0" u="none" strike="noStrike" kern="1200" cap="none" spc="0" normalizeH="0" baseline="0" dirty="0" smtClean="0">
                <a:ln w="3175">
                  <a:noFill/>
                </a:ln>
                <a:gradFill>
                  <a:gsLst>
                    <a:gs pos="20000">
                      <a:srgbClr val="FFFFFF"/>
                    </a:gs>
                    <a:gs pos="32632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Segoe UI" panose="020B0502040204020203" pitchFamily="34" charset="0"/>
              </a:defRPr>
            </a:lvl1pPr>
            <a:lvl2pPr>
              <a:defRPr sz="14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AC8FA40B-94C7-CB5C-F3A7-CA06D63305FF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771900" y="5762559"/>
            <a:ext cx="512961" cy="276999"/>
          </a:xfrm>
        </p:spPr>
        <p:txBody>
          <a:bodyPr wrap="none"/>
          <a:lstStyle>
            <a:lvl1pPr>
              <a:defRPr kumimoji="0" lang="en-US" sz="1800" b="0" i="0" u="none" strike="noStrike" kern="1200" cap="none" spc="0" normalizeH="0" baseline="0" smtClean="0">
                <a:ln w="3175"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uLnTx/>
                <a:uFillTx/>
                <a:latin typeface="Segoe UI Semibold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2000</a:t>
            </a:r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C7CD0B27-39F1-6E9E-D0B2-A90446C68540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7876517" y="5762559"/>
            <a:ext cx="4021796" cy="506479"/>
          </a:xfrm>
        </p:spPr>
        <p:txBody>
          <a:bodyPr/>
          <a:lstStyle>
            <a:lvl1pPr>
              <a:defRPr kumimoji="0" lang="en-US" sz="1800" b="0" i="0" u="none" strike="noStrike" kern="1200" cap="none" spc="0" normalizeH="0" baseline="0" dirty="0" smtClean="0">
                <a:ln w="3175">
                  <a:noFill/>
                </a:ln>
                <a:gradFill>
                  <a:gsLst>
                    <a:gs pos="20000">
                      <a:srgbClr val="FFFFFF"/>
                    </a:gs>
                    <a:gs pos="32632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Segoe UI" panose="020B0502040204020203" pitchFamily="34" charset="0"/>
              </a:defRPr>
            </a:lvl1pPr>
            <a:lvl2pPr>
              <a:defRPr sz="14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409210124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4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36">
          <p15:clr>
            <a:srgbClr val="A4A3A4"/>
          </p15:clr>
        </p15:guide>
        <p15:guide id="22" pos="5529">
          <p15:clr>
            <a:srgbClr val="A4A3A4"/>
          </p15:clr>
        </p15:guide>
        <p15:guide id="23" pos="5712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- Dark Gradient">
    <p:bg>
      <p:bgPr>
        <a:gradFill>
          <a:gsLst>
            <a:gs pos="0">
              <a:srgbClr val="120D24"/>
            </a:gs>
            <a:gs pos="100000">
              <a:srgbClr val="290A46"/>
            </a:gs>
          </a:gsLst>
          <a:lin ang="2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56453ED-122E-87AB-6285-8432C0BDD9D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05317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6900951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8263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1965960" cy="1661993"/>
          </a:xfrm>
        </p:spPr>
        <p:txBody>
          <a:bodyPr wrap="square">
            <a:spAutoFit/>
          </a:bodyPr>
          <a:lstStyle>
            <a:lvl1pPr marL="141288" indent="-141288">
              <a:defRPr lang="en-US" sz="1600" dirty="0">
                <a:solidFill>
                  <a:schemeClr val="tx1"/>
                </a:solidFill>
              </a:defRPr>
            </a:lvl1pPr>
            <a:lvl2pPr marL="285750" indent="-125413">
              <a:defRPr lang="en-US" sz="1400" dirty="0">
                <a:solidFill>
                  <a:schemeClr val="tx1"/>
                </a:solidFill>
              </a:defRPr>
            </a:lvl2pPr>
            <a:lvl3pPr marL="438150" indent="-133350">
              <a:defRPr lang="en-US" sz="1400" dirty="0">
                <a:solidFill>
                  <a:schemeClr val="tx1"/>
                </a:solidFill>
              </a:defRPr>
            </a:lvl3pPr>
            <a:lvl4pPr marL="566738" indent="-114300">
              <a:defRPr lang="en-US" sz="1400" dirty="0">
                <a:solidFill>
                  <a:schemeClr val="tx1"/>
                </a:solidFill>
              </a:defRPr>
            </a:lvl4pPr>
            <a:lvl5pPr marL="685800" indent="-109538">
              <a:defRPr lang="en-US" sz="1400" dirty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853070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49007" y="2276475"/>
            <a:ext cx="1965960" cy="1661993"/>
          </a:xfrm>
        </p:spPr>
        <p:txBody>
          <a:bodyPr wrap="square">
            <a:spAutoFit/>
          </a:bodyPr>
          <a:lstStyle>
            <a:lvl1pPr marL="141288" indent="-141288">
              <a:defRPr lang="en-US" sz="1600" dirty="0">
                <a:solidFill>
                  <a:schemeClr val="tx1"/>
                </a:solidFill>
              </a:defRPr>
            </a:lvl1pPr>
            <a:lvl2pPr marL="285750" indent="-125413">
              <a:defRPr lang="en-US" sz="1400" dirty="0">
                <a:solidFill>
                  <a:schemeClr val="tx1"/>
                </a:solidFill>
              </a:defRPr>
            </a:lvl2pPr>
            <a:lvl3pPr marL="438150" indent="-133350">
              <a:defRPr lang="en-US" sz="1400" dirty="0">
                <a:solidFill>
                  <a:schemeClr val="tx1"/>
                </a:solidFill>
              </a:defRPr>
            </a:lvl3pPr>
            <a:lvl4pPr marL="566738" indent="-114300">
              <a:defRPr lang="en-US" sz="1400" dirty="0">
                <a:solidFill>
                  <a:schemeClr val="tx1"/>
                </a:solidFill>
              </a:defRPr>
            </a:lvl4pPr>
            <a:lvl5pPr marL="685800" indent="-109538">
              <a:defRPr lang="en-US" sz="1400" dirty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17877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113814" y="2283115"/>
            <a:ext cx="1965960" cy="1661993"/>
          </a:xfrm>
        </p:spPr>
        <p:txBody>
          <a:bodyPr wrap="square">
            <a:spAutoFit/>
          </a:bodyPr>
          <a:lstStyle>
            <a:lvl1pPr marL="141288" indent="-141288">
              <a:defRPr lang="en-US" sz="1600" dirty="0">
                <a:solidFill>
                  <a:schemeClr val="tx1"/>
                </a:solidFill>
              </a:defRPr>
            </a:lvl1pPr>
            <a:lvl2pPr marL="285750" indent="-125413">
              <a:defRPr lang="en-US" sz="1400" dirty="0">
                <a:solidFill>
                  <a:schemeClr val="tx1"/>
                </a:solidFill>
              </a:defRPr>
            </a:lvl2pPr>
            <a:lvl3pPr marL="438150" indent="-133350">
              <a:defRPr lang="en-US" sz="1400" dirty="0">
                <a:solidFill>
                  <a:schemeClr val="tx1"/>
                </a:solidFill>
              </a:defRPr>
            </a:lvl3pPr>
            <a:lvl4pPr marL="566738" indent="-114300">
              <a:defRPr lang="en-US" sz="1400" dirty="0">
                <a:solidFill>
                  <a:schemeClr val="tx1"/>
                </a:solidFill>
              </a:defRPr>
            </a:lvl4pPr>
            <a:lvl5pPr marL="685800" indent="-109538">
              <a:defRPr lang="en-US" sz="1400" dirty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378621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78621" y="2276475"/>
            <a:ext cx="1965960" cy="1661993"/>
          </a:xfrm>
        </p:spPr>
        <p:txBody>
          <a:bodyPr wrap="square">
            <a:spAutoFit/>
          </a:bodyPr>
          <a:lstStyle>
            <a:lvl1pPr marL="141288" indent="-141288">
              <a:defRPr lang="en-US" sz="1600" dirty="0">
                <a:solidFill>
                  <a:schemeClr val="tx1"/>
                </a:solidFill>
              </a:defRPr>
            </a:lvl1pPr>
            <a:lvl2pPr marL="285750" indent="-125413">
              <a:defRPr lang="en-US" sz="1400" dirty="0">
                <a:solidFill>
                  <a:schemeClr val="tx1"/>
                </a:solidFill>
              </a:defRPr>
            </a:lvl2pPr>
            <a:lvl3pPr marL="438150" indent="-133350">
              <a:defRPr lang="en-US" sz="1400" dirty="0">
                <a:solidFill>
                  <a:schemeClr val="tx1"/>
                </a:solidFill>
              </a:defRPr>
            </a:lvl3pPr>
            <a:lvl4pPr marL="566738" indent="-114300">
              <a:defRPr lang="en-US" sz="1400" dirty="0">
                <a:solidFill>
                  <a:schemeClr val="tx1"/>
                </a:solidFill>
              </a:defRPr>
            </a:lvl4pPr>
            <a:lvl5pPr marL="685800" indent="-109538">
              <a:defRPr lang="en-US" sz="1400" dirty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40485AC-5036-400C-92C3-D3E9EC0252B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643428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F90290A2-7689-4DF5-971A-36C2D917341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643428" y="2276475"/>
            <a:ext cx="1965960" cy="1661993"/>
          </a:xfrm>
        </p:spPr>
        <p:txBody>
          <a:bodyPr wrap="square">
            <a:spAutoFit/>
          </a:bodyPr>
          <a:lstStyle>
            <a:lvl1pPr marL="141288" indent="-141288">
              <a:defRPr lang="en-US" sz="1600" dirty="0">
                <a:solidFill>
                  <a:schemeClr val="tx1"/>
                </a:solidFill>
              </a:defRPr>
            </a:lvl1pPr>
            <a:lvl2pPr marL="285750" indent="-125413">
              <a:defRPr lang="en-US" sz="1400" dirty="0">
                <a:solidFill>
                  <a:schemeClr val="tx1"/>
                </a:solidFill>
              </a:defRPr>
            </a:lvl2pPr>
            <a:lvl3pPr marL="438150" indent="-133350">
              <a:defRPr lang="en-US" sz="1400" dirty="0">
                <a:solidFill>
                  <a:schemeClr val="tx1"/>
                </a:solidFill>
              </a:defRPr>
            </a:lvl3pPr>
            <a:lvl4pPr marL="566738" indent="-114300">
              <a:defRPr lang="en-US" sz="1400" dirty="0">
                <a:solidFill>
                  <a:schemeClr val="tx1"/>
                </a:solidFill>
              </a:defRPr>
            </a:lvl4pPr>
            <a:lvl5pPr marL="685800" indent="-109538">
              <a:defRPr lang="en-US" sz="1400" dirty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8556950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610">
          <p15:clr>
            <a:srgbClr val="5ACBF0"/>
          </p15:clr>
        </p15:guide>
        <p15:guide id="7" pos="1795">
          <p15:clr>
            <a:srgbClr val="5ACBF0"/>
          </p15:clr>
        </p15:guide>
        <p15:guide id="8" pos="3035">
          <p15:clr>
            <a:srgbClr val="5ACBF0"/>
          </p15:clr>
        </p15:guide>
        <p15:guide id="9" pos="3221">
          <p15:clr>
            <a:srgbClr val="5ACBF0"/>
          </p15:clr>
        </p15:guide>
        <p15:guide id="10" pos="4461">
          <p15:clr>
            <a:srgbClr val="5ACBF0"/>
          </p15:clr>
        </p15:guide>
        <p15:guide id="11" pos="5890">
          <p15:clr>
            <a:srgbClr val="5ACBF0"/>
          </p15:clr>
        </p15:guide>
        <p15:guide id="12" orient="horz" pos="1436">
          <p15:clr>
            <a:srgbClr val="5ACBF0"/>
          </p15:clr>
        </p15:guide>
        <p15:guide id="13" pos="4646">
          <p15:clr>
            <a:srgbClr val="5ACBF0"/>
          </p15:clr>
        </p15:guide>
        <p15:guide id="14" pos="6072">
          <p15:clr>
            <a:srgbClr val="5ACBF0"/>
          </p15:clr>
        </p15:guide>
      </p15:sldGuideLst>
    </p:ext>
  </p:extLst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Screenshot_Insight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882DDB0-BD3A-0403-AF25-006B129ECE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3678" r="19088" b="1398"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5365163-5C90-AB9D-06C9-A99C516162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-1" y="0"/>
            <a:ext cx="8534401" cy="6858000"/>
          </a:xfrm>
          <a:prstGeom prst="rect">
            <a:avLst/>
          </a:prstGeom>
          <a:gradFill flip="none" rotWithShape="1">
            <a:gsLst>
              <a:gs pos="19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028FD1C-AA20-4E6B-68EB-4D7169A32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4" y="2875002"/>
            <a:ext cx="4127692" cy="1107996"/>
          </a:xfrm>
        </p:spPr>
        <p:txBody>
          <a:bodyPr wrap="square" anchor="ctr">
            <a:sp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48423712"/>
      </p:ext>
    </p:extLst>
  </p:cSld>
  <p:clrMapOvr>
    <a:masterClrMapping/>
  </p:clrMapOvr>
  <p:transition>
    <p:fade/>
  </p:transition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slides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FCED43A-F576-013F-29B9-CEE07A256F07}"/>
              </a:ext>
            </a:extLst>
          </p:cNvPr>
          <p:cNvSpPr/>
          <p:nvPr userDrawn="1"/>
        </p:nvSpPr>
        <p:spPr bwMode="auto">
          <a:xfrm>
            <a:off x="9257414" y="70884"/>
            <a:ext cx="2665228" cy="581246"/>
          </a:xfrm>
          <a:prstGeom prst="rect">
            <a:avLst/>
          </a:prstGeom>
          <a:solidFill>
            <a:srgbClr val="F2F2F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45197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- Light Gradient">
    <p:bg>
      <p:bgPr>
        <a:gradFill>
          <a:gsLst>
            <a:gs pos="0">
              <a:srgbClr val="50E6FF"/>
            </a:gs>
            <a:gs pos="100000">
              <a:srgbClr val="D59DFF"/>
            </a:gs>
          </a:gsLst>
          <a:lin ang="2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BC35D8F7-37B3-8A61-0D77-6182149CE4D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47494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MICROSOFT CONFIDENTIAL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A6956-5391-4687-B774-295412F9E8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780001"/>
      </p:ext>
    </p:extLst>
  </p:cSld>
  <p:clrMapOvr>
    <a:masterClrMapping/>
  </p:clrMapOvr>
  <p:transition>
    <p:fade/>
  </p:transition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Blank 1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9FB44A3-1893-A49C-65F4-1284CBAA52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 rot="5400000">
            <a:off x="5451347" y="-4471843"/>
            <a:ext cx="1289306" cy="12192000"/>
          </a:xfrm>
          <a:prstGeom prst="rect">
            <a:avLst/>
          </a:prstGeom>
          <a:gradFill flip="none" rotWithShape="1">
            <a:gsLst>
              <a:gs pos="19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4AF883-6E59-FF46-831D-542A3FE0C2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1598" r="885" b="3730"/>
          <a:stretch/>
        </p:blipFill>
        <p:spPr>
          <a:xfrm>
            <a:off x="0" y="2268811"/>
            <a:ext cx="12192000" cy="458918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893CE38-5D24-2256-0441-2C5A9585B6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 rot="5400000">
            <a:off x="5451348" y="-3462521"/>
            <a:ext cx="1289306" cy="12192000"/>
          </a:xfrm>
          <a:prstGeom prst="rect">
            <a:avLst/>
          </a:prstGeom>
          <a:gradFill flip="none" rotWithShape="1">
            <a:gsLst>
              <a:gs pos="19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960DBB6-C2EB-43A8-0A41-501CDD28AC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64C9833-1166-F7F6-B3E5-98FCB1C4971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100000"/>
                    </a14:imgEffect>
                  </a14:imgLayer>
                </a14:imgProps>
              </a:ext>
            </a:extLst>
          </a:blip>
          <a:srcRect l="8009" t="9069" r="64919" b="28065"/>
          <a:stretch/>
        </p:blipFill>
        <p:spPr>
          <a:xfrm>
            <a:off x="985173" y="1817051"/>
            <a:ext cx="3330084" cy="3716243"/>
          </a:xfrm>
          <a:prstGeom prst="roundRect">
            <a:avLst>
              <a:gd name="adj" fmla="val 1849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223661" dist="140295" dir="2700000" algn="tl" rotWithShape="0">
              <a:schemeClr val="accent1">
                <a:alpha val="15000"/>
              </a:scheme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4DCDFF9-BFAC-7E73-7CBA-8CA1A0F687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5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100000"/>
                    </a14:imgEffect>
                  </a14:imgLayer>
                </a14:imgProps>
              </a:ext>
            </a:extLst>
          </a:blip>
          <a:srcRect l="37646" t="9069" r="35281" b="28065"/>
          <a:stretch/>
        </p:blipFill>
        <p:spPr>
          <a:xfrm>
            <a:off x="4523725" y="1817050"/>
            <a:ext cx="3330084" cy="3716243"/>
          </a:xfrm>
          <a:prstGeom prst="roundRect">
            <a:avLst>
              <a:gd name="adj" fmla="val 1748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223661" dist="140295" dir="2700000" algn="tl" rotWithShape="0">
              <a:srgbClr val="6B2929">
                <a:alpha val="1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887D106-E959-F759-88C9-5D7F34436C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5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100000"/>
                    </a14:imgEffect>
                  </a14:imgLayer>
                </a14:imgProps>
              </a:ext>
            </a:extLst>
          </a:blip>
          <a:srcRect l="66342" t="9069" r="6537" b="28065"/>
          <a:stretch/>
        </p:blipFill>
        <p:spPr>
          <a:xfrm>
            <a:off x="8053459" y="1817050"/>
            <a:ext cx="3336028" cy="3716243"/>
          </a:xfrm>
          <a:prstGeom prst="roundRect">
            <a:avLst>
              <a:gd name="adj" fmla="val 1939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223661" dist="140295" dir="2700000" algn="tl" rotWithShape="0">
              <a:srgbClr val="054B16">
                <a:alpha val="1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9265516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3.7037E-7 L -2.08333E-6 0.03542 " pathEditMode="relative" rAng="0" ptsTypes="AA">
                                      <p:cBhvr>
                                        <p:cTn id="9" dur="7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4.375E-6 3.7037E-7 L 4.375E-6 0.03542 " pathEditMode="relative" rAng="0" ptsTypes="AA">
                                      <p:cBhvr>
                                        <p:cTn id="14" dur="7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3.7037E-7 L -2.08333E-6 0.03542 " pathEditMode="relative" rAng="0" ptsTypes="AA">
                                      <p:cBhvr>
                                        <p:cTn id="19" dur="7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blur, colorfulness&#10;&#10;Description automatically generated">
            <a:extLst>
              <a:ext uri="{FF2B5EF4-FFF2-40B4-BE49-F238E27FC236}">
                <a16:creationId xmlns:a16="http://schemas.microsoft.com/office/drawing/2014/main" id="{F6187E10-A926-626B-4493-0B31CE93EBF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3175" y="-1787"/>
            <a:ext cx="12185650" cy="6861574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9252258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- Full Bleed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F6C8E7E6-F362-A831-3B8D-27E6F89435A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498" y="-10868"/>
            <a:ext cx="12171502" cy="689066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D2ACCD2-D50F-BB5A-DAF3-B57E625189D8}"/>
              </a:ext>
            </a:extLst>
          </p:cNvPr>
          <p:cNvSpPr/>
          <p:nvPr userDrawn="1"/>
        </p:nvSpPr>
        <p:spPr bwMode="auto">
          <a:xfrm>
            <a:off x="1" y="-10868"/>
            <a:ext cx="12191999" cy="6890660"/>
          </a:xfrm>
          <a:prstGeom prst="rect">
            <a:avLst/>
          </a:prstGeom>
          <a:gradFill flip="none" rotWithShape="1">
            <a:gsLst>
              <a:gs pos="19000">
                <a:srgbClr val="243A5E">
                  <a:alpha val="80000"/>
                </a:srgbClr>
              </a:gs>
              <a:gs pos="100000">
                <a:srgbClr val="243A5E">
                  <a:alpha val="0"/>
                </a:srgbClr>
              </a:gs>
            </a:gsLst>
            <a:lin ang="0" scaled="1"/>
            <a:tileRect/>
          </a:gra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rot="0" spcFirstLastPara="0" vert="horz" wrap="square" lIns="175735" tIns="140588" rIns="175735" bIns="14058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895923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922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53291" y="2447408"/>
            <a:ext cx="4839480" cy="1086369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3529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53291" y="3962401"/>
            <a:ext cx="4839480" cy="301770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961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9629D5E1-DC3D-46CA-A3D1-9ADFA2074A4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1481" y="579354"/>
            <a:ext cx="3498091" cy="30513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675513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  <p15:guide id="5" pos="3917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8368332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key ar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9F6B5D-D456-CE3C-7970-50AF198DC4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/>
          <a:srcRect l="8713" t="23197" r="37703" b="23197"/>
          <a:stretch>
            <a:fillRect/>
          </a:stretch>
        </p:blipFill>
        <p:spPr bwMode="ltGray">
          <a:xfrm>
            <a:off x="5334000" y="1"/>
            <a:ext cx="6858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Event name or 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Sans Display" pitchFamily="2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pic>
        <p:nvPicPr>
          <p:cNvPr id="6" name="Graphic 13" descr="AI Business Solutions">
            <a:extLst>
              <a:ext uri="{FF2B5EF4-FFF2-40B4-BE49-F238E27FC236}">
                <a16:creationId xmlns:a16="http://schemas.microsoft.com/office/drawing/2014/main" id="{4E97F71D-4E86-4390-9C15-3D521DF4536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 userDrawn="1"/>
        </p:nvPicPr>
        <p:blipFill>
          <a:blip r:embed="rId3"/>
          <a:srcRect/>
          <a:stretch/>
        </p:blipFill>
        <p:spPr bwMode="black">
          <a:xfrm>
            <a:off x="508073" y="510939"/>
            <a:ext cx="2862972" cy="447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653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32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3466654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1159175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9292611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4" y="2875002"/>
            <a:ext cx="4127692" cy="1107996"/>
          </a:xfrm>
        </p:spPr>
        <p:txBody>
          <a:bodyPr wrap="square" anchor="ctr">
            <a:sp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0195130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0" orient="horz" pos="288">
          <p15:clr>
            <a:srgbClr val="5ACBF0"/>
          </p15:clr>
        </p15:guide>
        <p15:guide id="32" orient="horz" pos="2160">
          <p15:clr>
            <a:srgbClr val="5ACBF0"/>
          </p15:clr>
        </p15:guide>
        <p15:guide id="33" pos="2976">
          <p15:clr>
            <a:srgbClr val="5ACBF0"/>
          </p15:clr>
        </p15:guide>
        <p15:guide id="34" pos="3336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13" descr="AI Business Solutions">
            <a:extLst>
              <a:ext uri="{FF2B5EF4-FFF2-40B4-BE49-F238E27FC236}">
                <a16:creationId xmlns:a16="http://schemas.microsoft.com/office/drawing/2014/main" id="{BE9DE58E-FE48-57C8-6840-C9D9D8A5E79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/>
          <p:nvPr userDrawn="1"/>
        </p:nvPicPr>
        <p:blipFill>
          <a:blip r:embed="rId2"/>
          <a:srcRect/>
          <a:stretch/>
        </p:blipFill>
        <p:spPr bwMode="black">
          <a:xfrm>
            <a:off x="439980" y="160743"/>
            <a:ext cx="2862972" cy="447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20782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8">
            <a:extLst>
              <a:ext uri="{FF2B5EF4-FFF2-40B4-BE49-F238E27FC236}">
                <a16:creationId xmlns:a16="http://schemas.microsoft.com/office/drawing/2014/main" id="{23589361-E2D3-9259-AD89-178C20BA26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6361112" y="990600"/>
            <a:ext cx="4876800" cy="4876800"/>
          </a:xfrm>
          <a:custGeom>
            <a:avLst/>
            <a:gdLst>
              <a:gd name="connsiteX0" fmla="*/ 1920240 w 3840480"/>
              <a:gd name="connsiteY0" fmla="*/ 0 h 3840480"/>
              <a:gd name="connsiteX1" fmla="*/ 3840480 w 3840480"/>
              <a:gd name="connsiteY1" fmla="*/ 1920240 h 3840480"/>
              <a:gd name="connsiteX2" fmla="*/ 1920240 w 3840480"/>
              <a:gd name="connsiteY2" fmla="*/ 3840480 h 3840480"/>
              <a:gd name="connsiteX3" fmla="*/ 0 w 3840480"/>
              <a:gd name="connsiteY3" fmla="*/ 1920240 h 3840480"/>
              <a:gd name="connsiteX4" fmla="*/ 1920240 w 3840480"/>
              <a:gd name="connsiteY4" fmla="*/ 0 h 3840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40480" h="3840480">
                <a:moveTo>
                  <a:pt x="1920240" y="0"/>
                </a:moveTo>
                <a:cubicBezTo>
                  <a:pt x="2980759" y="0"/>
                  <a:pt x="3840480" y="859721"/>
                  <a:pt x="3840480" y="1920240"/>
                </a:cubicBezTo>
                <a:cubicBezTo>
                  <a:pt x="3840480" y="2980759"/>
                  <a:pt x="2980759" y="3840480"/>
                  <a:pt x="1920240" y="3840480"/>
                </a:cubicBezTo>
                <a:cubicBezTo>
                  <a:pt x="859721" y="3840480"/>
                  <a:pt x="0" y="2980759"/>
                  <a:pt x="0" y="1920240"/>
                </a:cubicBezTo>
                <a:cubicBezTo>
                  <a:pt x="0" y="859721"/>
                  <a:pt x="859721" y="0"/>
                  <a:pt x="1920240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Sans Display" pitchFamily="2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2FA06930-987F-71CF-61C5-66828BA734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508646"/>
            <a:ext cx="4158362" cy="615553"/>
          </a:xfrm>
        </p:spPr>
        <p:txBody>
          <a:bodyPr anchor="b"/>
          <a:lstStyle>
            <a:lvl1pPr>
              <a:defRPr sz="4000"/>
            </a:lvl1pPr>
          </a:lstStyle>
          <a:p>
            <a:r>
              <a:rPr lang="en-US"/>
              <a:t>Speaker name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047DCA4A-5B29-D52D-E3A1-6F74CA6CA6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4200" y="3535540"/>
            <a:ext cx="4162425" cy="246221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Speaker title</a:t>
            </a:r>
          </a:p>
        </p:txBody>
      </p:sp>
    </p:spTree>
    <p:extLst>
      <p:ext uri="{BB962C8B-B14F-4D97-AF65-F5344CB8AC3E}">
        <p14:creationId xmlns:p14="http://schemas.microsoft.com/office/powerpoint/2010/main" val="2119692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3">
          <p15:clr>
            <a:srgbClr val="FBAE40"/>
          </p15:clr>
        </p15:guide>
        <p15:guide id="3" orient="horz" pos="1981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2">
            <a:extLst>
              <a:ext uri="{FF2B5EF4-FFF2-40B4-BE49-F238E27FC236}">
                <a16:creationId xmlns:a16="http://schemas.microsoft.com/office/drawing/2014/main" id="{2FA06930-987F-71CF-61C5-66828BA734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508646"/>
            <a:ext cx="4158362" cy="615553"/>
          </a:xfrm>
        </p:spPr>
        <p:txBody>
          <a:bodyPr anchor="b"/>
          <a:lstStyle>
            <a:lvl1pPr>
              <a:defRPr sz="4000"/>
            </a:lvl1pPr>
          </a:lstStyle>
          <a:p>
            <a:r>
              <a:rPr lang="en-US"/>
              <a:t>Speaker name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68140FE-8CC0-847B-3E50-858F2EDB0A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6122074" y="751562"/>
            <a:ext cx="5354876" cy="5354876"/>
          </a:xfrm>
          <a:prstGeom prst="ellipse">
            <a:avLst/>
          </a:prstGeom>
          <a:noFill/>
          <a:ln w="76200">
            <a:gradFill flip="none" rotWithShape="1">
              <a:gsLst>
                <a:gs pos="50000">
                  <a:schemeClr val="accent2"/>
                </a:gs>
                <a:gs pos="10000">
                  <a:schemeClr val="accent1"/>
                </a:gs>
                <a:gs pos="90000">
                  <a:schemeClr val="accent3"/>
                </a:gs>
              </a:gsLst>
              <a:lin ang="2700000" scaled="1"/>
              <a:tileRect/>
            </a:gra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noFill/>
              <a:effectLst/>
              <a:uLnTx/>
              <a:uFillTx/>
              <a:latin typeface="Segoe Sans Display"/>
              <a:ea typeface="Segoe UI" pitchFamily="34" charset="0"/>
              <a:cs typeface="Segoe Sans Display" pitchFamily="2" charset="0"/>
            </a:endParaRP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047DCA4A-5B29-D52D-E3A1-6F74CA6CA6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4200" y="3535540"/>
            <a:ext cx="4162425" cy="246221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Speaker title</a:t>
            </a:r>
          </a:p>
        </p:txBody>
      </p:sp>
      <p:sp>
        <p:nvSpPr>
          <p:cNvPr id="15" name="Picture Placeholder 8">
            <a:extLst>
              <a:ext uri="{FF2B5EF4-FFF2-40B4-BE49-F238E27FC236}">
                <a16:creationId xmlns:a16="http://schemas.microsoft.com/office/drawing/2014/main" id="{23589361-E2D3-9259-AD89-178C20BA26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6361112" y="990600"/>
            <a:ext cx="4876800" cy="4876800"/>
          </a:xfrm>
          <a:custGeom>
            <a:avLst/>
            <a:gdLst>
              <a:gd name="connsiteX0" fmla="*/ 1920240 w 3840480"/>
              <a:gd name="connsiteY0" fmla="*/ 0 h 3840480"/>
              <a:gd name="connsiteX1" fmla="*/ 3840480 w 3840480"/>
              <a:gd name="connsiteY1" fmla="*/ 1920240 h 3840480"/>
              <a:gd name="connsiteX2" fmla="*/ 1920240 w 3840480"/>
              <a:gd name="connsiteY2" fmla="*/ 3840480 h 3840480"/>
              <a:gd name="connsiteX3" fmla="*/ 0 w 3840480"/>
              <a:gd name="connsiteY3" fmla="*/ 1920240 h 3840480"/>
              <a:gd name="connsiteX4" fmla="*/ 1920240 w 3840480"/>
              <a:gd name="connsiteY4" fmla="*/ 0 h 3840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40480" h="3840480">
                <a:moveTo>
                  <a:pt x="1920240" y="0"/>
                </a:moveTo>
                <a:cubicBezTo>
                  <a:pt x="2980759" y="0"/>
                  <a:pt x="3840480" y="859721"/>
                  <a:pt x="3840480" y="1920240"/>
                </a:cubicBezTo>
                <a:cubicBezTo>
                  <a:pt x="3840480" y="2980759"/>
                  <a:pt x="2980759" y="3840480"/>
                  <a:pt x="1920240" y="3840480"/>
                </a:cubicBezTo>
                <a:cubicBezTo>
                  <a:pt x="859721" y="3840480"/>
                  <a:pt x="0" y="2980759"/>
                  <a:pt x="0" y="1920240"/>
                </a:cubicBezTo>
                <a:cubicBezTo>
                  <a:pt x="0" y="859721"/>
                  <a:pt x="859721" y="0"/>
                  <a:pt x="1920240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Sans Display" pitchFamily="2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577300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3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81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676E67F6-27AC-BEE8-F4B3-E5D9EE2EDF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519" t="61866" r="52522" b="15095"/>
          <a:stretch>
            <a:fillRect/>
          </a:stretch>
        </p:blipFill>
        <p:spPr bwMode="ltGray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itle 2">
            <a:extLst>
              <a:ext uri="{FF2B5EF4-FFF2-40B4-BE49-F238E27FC236}">
                <a16:creationId xmlns:a16="http://schemas.microsoft.com/office/drawing/2014/main" id="{2FA06930-987F-71CF-61C5-66828BA734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508646"/>
            <a:ext cx="4158362" cy="615553"/>
          </a:xfrm>
        </p:spPr>
        <p:txBody>
          <a:bodyPr anchor="b"/>
          <a:lstStyle>
            <a:lvl1pPr>
              <a:defRPr sz="4000"/>
            </a:lvl1pPr>
          </a:lstStyle>
          <a:p>
            <a:r>
              <a:rPr lang="en-US"/>
              <a:t>Speaker name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047DCA4A-5B29-D52D-E3A1-6F74CA6CA6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4200" y="3535540"/>
            <a:ext cx="4162425" cy="246221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Speaker title</a:t>
            </a:r>
          </a:p>
        </p:txBody>
      </p:sp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55C71E92-6E48-4272-15A5-06BA9B8DB6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6361112" y="990600"/>
            <a:ext cx="4876800" cy="4876800"/>
          </a:xfrm>
          <a:custGeom>
            <a:avLst/>
            <a:gdLst>
              <a:gd name="connsiteX0" fmla="*/ 1920240 w 3840480"/>
              <a:gd name="connsiteY0" fmla="*/ 0 h 3840480"/>
              <a:gd name="connsiteX1" fmla="*/ 3840480 w 3840480"/>
              <a:gd name="connsiteY1" fmla="*/ 1920240 h 3840480"/>
              <a:gd name="connsiteX2" fmla="*/ 1920240 w 3840480"/>
              <a:gd name="connsiteY2" fmla="*/ 3840480 h 3840480"/>
              <a:gd name="connsiteX3" fmla="*/ 0 w 3840480"/>
              <a:gd name="connsiteY3" fmla="*/ 1920240 h 3840480"/>
              <a:gd name="connsiteX4" fmla="*/ 1920240 w 3840480"/>
              <a:gd name="connsiteY4" fmla="*/ 0 h 3840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40480" h="3840480">
                <a:moveTo>
                  <a:pt x="1920240" y="0"/>
                </a:moveTo>
                <a:cubicBezTo>
                  <a:pt x="2980759" y="0"/>
                  <a:pt x="3840480" y="859721"/>
                  <a:pt x="3840480" y="1920240"/>
                </a:cubicBezTo>
                <a:cubicBezTo>
                  <a:pt x="3840480" y="2980759"/>
                  <a:pt x="2980759" y="3840480"/>
                  <a:pt x="1920240" y="3840480"/>
                </a:cubicBezTo>
                <a:cubicBezTo>
                  <a:pt x="859721" y="3840480"/>
                  <a:pt x="0" y="2980759"/>
                  <a:pt x="0" y="1920240"/>
                </a:cubicBezTo>
                <a:cubicBezTo>
                  <a:pt x="0" y="859721"/>
                  <a:pt x="859721" y="0"/>
                  <a:pt x="1920240" y="0"/>
                </a:cubicBez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 wrap="square"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Sans Display" pitchFamily="2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888292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3">
          <p15:clr>
            <a:srgbClr val="FBAE40"/>
          </p15:clr>
        </p15:guide>
        <p15:guide id="3" orient="horz" pos="1981">
          <p15:clr>
            <a:srgbClr val="5ACBF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2">
            <a:extLst>
              <a:ext uri="{FF2B5EF4-FFF2-40B4-BE49-F238E27FC236}">
                <a16:creationId xmlns:a16="http://schemas.microsoft.com/office/drawing/2014/main" id="{2FA06930-987F-71CF-61C5-66828BA734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508646"/>
            <a:ext cx="4158362" cy="615553"/>
          </a:xfrm>
        </p:spPr>
        <p:txBody>
          <a:bodyPr anchor="b"/>
          <a:lstStyle>
            <a:lvl1pPr>
              <a:defRPr sz="4000"/>
            </a:lvl1pPr>
          </a:lstStyle>
          <a:p>
            <a:r>
              <a:rPr lang="en-US"/>
              <a:t>Speaker name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047DCA4A-5B29-D52D-E3A1-6F74CA6CA6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4200" y="3535540"/>
            <a:ext cx="4162425" cy="246221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Speaker title</a:t>
            </a:r>
          </a:p>
        </p:txBody>
      </p:sp>
    </p:spTree>
    <p:extLst>
      <p:ext uri="{BB962C8B-B14F-4D97-AF65-F5344CB8AC3E}">
        <p14:creationId xmlns:p14="http://schemas.microsoft.com/office/powerpoint/2010/main" val="2593863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3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81">
          <p15:clr>
            <a:srgbClr val="5ACBF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5C9167-B5C7-4834-AC78-240C8C3EF1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016203"/>
            <a:ext cx="4158362" cy="1107996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0"/>
            <a:ext cx="4162425" cy="369332"/>
          </a:xfrm>
        </p:spPr>
        <p:txBody>
          <a:bodyPr/>
          <a:lstStyle>
            <a:lvl1pPr marL="0" indent="0">
              <a:buNone/>
              <a:defRPr sz="24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Picture Placeholder">
            <a:extLst>
              <a:ext uri="{FF2B5EF4-FFF2-40B4-BE49-F238E27FC236}">
                <a16:creationId xmlns:a16="http://schemas.microsoft.com/office/drawing/2014/main" id="{54DED3B9-D772-CDF2-7778-5041B9FFA3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634377" y="292100"/>
            <a:ext cx="6265714" cy="6269704"/>
          </a:xfrm>
          <a:custGeom>
            <a:avLst/>
            <a:gdLst>
              <a:gd name="connsiteX0" fmla="*/ 0 w 6858000"/>
              <a:gd name="connsiteY0" fmla="*/ 1718752 h 6858000"/>
              <a:gd name="connsiteX1" fmla="*/ 1718752 w 6858000"/>
              <a:gd name="connsiteY1" fmla="*/ 0 h 6858000"/>
              <a:gd name="connsiteX2" fmla="*/ 5139248 w 6858000"/>
              <a:gd name="connsiteY2" fmla="*/ 0 h 6858000"/>
              <a:gd name="connsiteX3" fmla="*/ 6858000 w 6858000"/>
              <a:gd name="connsiteY3" fmla="*/ 1718752 h 6858000"/>
              <a:gd name="connsiteX4" fmla="*/ 6858000 w 6858000"/>
              <a:gd name="connsiteY4" fmla="*/ 5139248 h 6858000"/>
              <a:gd name="connsiteX5" fmla="*/ 5139248 w 6858000"/>
              <a:gd name="connsiteY5" fmla="*/ 6858000 h 6858000"/>
              <a:gd name="connsiteX6" fmla="*/ 1718752 w 6858000"/>
              <a:gd name="connsiteY6" fmla="*/ 6858000 h 6858000"/>
              <a:gd name="connsiteX7" fmla="*/ 0 w 6858000"/>
              <a:gd name="connsiteY7" fmla="*/ 5139248 h 6858000"/>
              <a:gd name="connsiteX8" fmla="*/ 0 w 6858000"/>
              <a:gd name="connsiteY8" fmla="*/ 1718752 h 6858000"/>
              <a:gd name="connsiteX0" fmla="*/ 421870 w 7279870"/>
              <a:gd name="connsiteY0" fmla="*/ 1727219 h 6866467"/>
              <a:gd name="connsiteX1" fmla="*/ 421889 w 7279870"/>
              <a:gd name="connsiteY1" fmla="*/ 0 h 6866467"/>
              <a:gd name="connsiteX2" fmla="*/ 5561118 w 7279870"/>
              <a:gd name="connsiteY2" fmla="*/ 8467 h 6866467"/>
              <a:gd name="connsiteX3" fmla="*/ 7279870 w 7279870"/>
              <a:gd name="connsiteY3" fmla="*/ 1727219 h 6866467"/>
              <a:gd name="connsiteX4" fmla="*/ 7279870 w 7279870"/>
              <a:gd name="connsiteY4" fmla="*/ 5147715 h 6866467"/>
              <a:gd name="connsiteX5" fmla="*/ 5561118 w 7279870"/>
              <a:gd name="connsiteY5" fmla="*/ 6866467 h 6866467"/>
              <a:gd name="connsiteX6" fmla="*/ 2140622 w 7279870"/>
              <a:gd name="connsiteY6" fmla="*/ 6866467 h 6866467"/>
              <a:gd name="connsiteX7" fmla="*/ 421870 w 7279870"/>
              <a:gd name="connsiteY7" fmla="*/ 5147715 h 6866467"/>
              <a:gd name="connsiteX8" fmla="*/ 421870 w 7279870"/>
              <a:gd name="connsiteY8" fmla="*/ 1727219 h 6866467"/>
              <a:gd name="connsiteX0" fmla="*/ 0 w 6858000"/>
              <a:gd name="connsiteY0" fmla="*/ 5147715 h 6866467"/>
              <a:gd name="connsiteX1" fmla="*/ 19 w 6858000"/>
              <a:gd name="connsiteY1" fmla="*/ 0 h 6866467"/>
              <a:gd name="connsiteX2" fmla="*/ 5139248 w 6858000"/>
              <a:gd name="connsiteY2" fmla="*/ 8467 h 6866467"/>
              <a:gd name="connsiteX3" fmla="*/ 6858000 w 6858000"/>
              <a:gd name="connsiteY3" fmla="*/ 1727219 h 6866467"/>
              <a:gd name="connsiteX4" fmla="*/ 6858000 w 6858000"/>
              <a:gd name="connsiteY4" fmla="*/ 5147715 h 6866467"/>
              <a:gd name="connsiteX5" fmla="*/ 5139248 w 6858000"/>
              <a:gd name="connsiteY5" fmla="*/ 6866467 h 6866467"/>
              <a:gd name="connsiteX6" fmla="*/ 1718752 w 6858000"/>
              <a:gd name="connsiteY6" fmla="*/ 6866467 h 6866467"/>
              <a:gd name="connsiteX7" fmla="*/ 0 w 6858000"/>
              <a:gd name="connsiteY7" fmla="*/ 5147715 h 6866467"/>
              <a:gd name="connsiteX0" fmla="*/ 0 w 6866467"/>
              <a:gd name="connsiteY0" fmla="*/ 5567401 h 7286153"/>
              <a:gd name="connsiteX1" fmla="*/ 19 w 6866467"/>
              <a:gd name="connsiteY1" fmla="*/ 419686 h 7286153"/>
              <a:gd name="connsiteX2" fmla="*/ 5139248 w 6866467"/>
              <a:gd name="connsiteY2" fmla="*/ 428153 h 7286153"/>
              <a:gd name="connsiteX3" fmla="*/ 6866467 w 6866467"/>
              <a:gd name="connsiteY3" fmla="*/ 419705 h 7286153"/>
              <a:gd name="connsiteX4" fmla="*/ 6858000 w 6866467"/>
              <a:gd name="connsiteY4" fmla="*/ 5567401 h 7286153"/>
              <a:gd name="connsiteX5" fmla="*/ 5139248 w 6866467"/>
              <a:gd name="connsiteY5" fmla="*/ 7286153 h 7286153"/>
              <a:gd name="connsiteX6" fmla="*/ 1718752 w 6866467"/>
              <a:gd name="connsiteY6" fmla="*/ 7286153 h 7286153"/>
              <a:gd name="connsiteX7" fmla="*/ 0 w 6866467"/>
              <a:gd name="connsiteY7" fmla="*/ 5567401 h 7286153"/>
              <a:gd name="connsiteX0" fmla="*/ 0 w 6866467"/>
              <a:gd name="connsiteY0" fmla="*/ 5147715 h 6866467"/>
              <a:gd name="connsiteX1" fmla="*/ 19 w 6866467"/>
              <a:gd name="connsiteY1" fmla="*/ 0 h 6866467"/>
              <a:gd name="connsiteX2" fmla="*/ 6866467 w 6866467"/>
              <a:gd name="connsiteY2" fmla="*/ 19 h 6866467"/>
              <a:gd name="connsiteX3" fmla="*/ 6858000 w 6866467"/>
              <a:gd name="connsiteY3" fmla="*/ 5147715 h 6866467"/>
              <a:gd name="connsiteX4" fmla="*/ 5139248 w 6866467"/>
              <a:gd name="connsiteY4" fmla="*/ 6866467 h 6866467"/>
              <a:gd name="connsiteX5" fmla="*/ 1718752 w 6866467"/>
              <a:gd name="connsiteY5" fmla="*/ 6866467 h 6866467"/>
              <a:gd name="connsiteX6" fmla="*/ 0 w 6866467"/>
              <a:gd name="connsiteY6" fmla="*/ 5147715 h 6866467"/>
              <a:gd name="connsiteX0" fmla="*/ 0 w 6866467"/>
              <a:gd name="connsiteY0" fmla="*/ 5147715 h 7288337"/>
              <a:gd name="connsiteX1" fmla="*/ 19 w 6866467"/>
              <a:gd name="connsiteY1" fmla="*/ 0 h 7288337"/>
              <a:gd name="connsiteX2" fmla="*/ 6866467 w 6866467"/>
              <a:gd name="connsiteY2" fmla="*/ 19 h 7288337"/>
              <a:gd name="connsiteX3" fmla="*/ 6858000 w 6866467"/>
              <a:gd name="connsiteY3" fmla="*/ 6866448 h 7288337"/>
              <a:gd name="connsiteX4" fmla="*/ 5139248 w 6866467"/>
              <a:gd name="connsiteY4" fmla="*/ 6866467 h 7288337"/>
              <a:gd name="connsiteX5" fmla="*/ 1718752 w 6866467"/>
              <a:gd name="connsiteY5" fmla="*/ 6866467 h 7288337"/>
              <a:gd name="connsiteX6" fmla="*/ 0 w 6866467"/>
              <a:gd name="connsiteY6" fmla="*/ 5147715 h 7288337"/>
              <a:gd name="connsiteX0" fmla="*/ 0 w 6866467"/>
              <a:gd name="connsiteY0" fmla="*/ 5147715 h 7444913"/>
              <a:gd name="connsiteX1" fmla="*/ 19 w 6866467"/>
              <a:gd name="connsiteY1" fmla="*/ 0 h 7444913"/>
              <a:gd name="connsiteX2" fmla="*/ 6866467 w 6866467"/>
              <a:gd name="connsiteY2" fmla="*/ 19 h 7444913"/>
              <a:gd name="connsiteX3" fmla="*/ 6858000 w 6866467"/>
              <a:gd name="connsiteY3" fmla="*/ 6866448 h 7444913"/>
              <a:gd name="connsiteX4" fmla="*/ 1718752 w 6866467"/>
              <a:gd name="connsiteY4" fmla="*/ 6866467 h 7444913"/>
              <a:gd name="connsiteX5" fmla="*/ 0 w 6866467"/>
              <a:gd name="connsiteY5" fmla="*/ 5147715 h 7444913"/>
              <a:gd name="connsiteX0" fmla="*/ 0 w 6866467"/>
              <a:gd name="connsiteY0" fmla="*/ 5147715 h 7444913"/>
              <a:gd name="connsiteX1" fmla="*/ 19 w 6866467"/>
              <a:gd name="connsiteY1" fmla="*/ 0 h 7444913"/>
              <a:gd name="connsiteX2" fmla="*/ 6866467 w 6866467"/>
              <a:gd name="connsiteY2" fmla="*/ 19 h 7444913"/>
              <a:gd name="connsiteX3" fmla="*/ 6858000 w 6866467"/>
              <a:gd name="connsiteY3" fmla="*/ 6866448 h 7444913"/>
              <a:gd name="connsiteX4" fmla="*/ 1718752 w 6866467"/>
              <a:gd name="connsiteY4" fmla="*/ 6866467 h 7444913"/>
              <a:gd name="connsiteX5" fmla="*/ 0 w 6866467"/>
              <a:gd name="connsiteY5" fmla="*/ 5147715 h 7444913"/>
              <a:gd name="connsiteX0" fmla="*/ 0 w 6866467"/>
              <a:gd name="connsiteY0" fmla="*/ 5147715 h 7375078"/>
              <a:gd name="connsiteX1" fmla="*/ 19 w 6866467"/>
              <a:gd name="connsiteY1" fmla="*/ 0 h 7375078"/>
              <a:gd name="connsiteX2" fmla="*/ 6866467 w 6866467"/>
              <a:gd name="connsiteY2" fmla="*/ 19 h 7375078"/>
              <a:gd name="connsiteX3" fmla="*/ 6858000 w 6866467"/>
              <a:gd name="connsiteY3" fmla="*/ 6866448 h 7375078"/>
              <a:gd name="connsiteX4" fmla="*/ 1718752 w 6866467"/>
              <a:gd name="connsiteY4" fmla="*/ 6866467 h 7375078"/>
              <a:gd name="connsiteX5" fmla="*/ 0 w 6866467"/>
              <a:gd name="connsiteY5" fmla="*/ 5147715 h 7375078"/>
              <a:gd name="connsiteX0" fmla="*/ 0 w 6866467"/>
              <a:gd name="connsiteY0" fmla="*/ 5147715 h 6870841"/>
              <a:gd name="connsiteX1" fmla="*/ 19 w 6866467"/>
              <a:gd name="connsiteY1" fmla="*/ 0 h 6870841"/>
              <a:gd name="connsiteX2" fmla="*/ 6866467 w 6866467"/>
              <a:gd name="connsiteY2" fmla="*/ 19 h 6870841"/>
              <a:gd name="connsiteX3" fmla="*/ 6858000 w 6866467"/>
              <a:gd name="connsiteY3" fmla="*/ 6866448 h 6870841"/>
              <a:gd name="connsiteX4" fmla="*/ 1718752 w 6866467"/>
              <a:gd name="connsiteY4" fmla="*/ 6866467 h 6870841"/>
              <a:gd name="connsiteX5" fmla="*/ 0 w 6866467"/>
              <a:gd name="connsiteY5" fmla="*/ 5147715 h 6870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66467" h="6870841">
                <a:moveTo>
                  <a:pt x="0" y="5147715"/>
                </a:moveTo>
                <a:cubicBezTo>
                  <a:pt x="6" y="3431810"/>
                  <a:pt x="13" y="1715905"/>
                  <a:pt x="19" y="0"/>
                </a:cubicBezTo>
                <a:lnTo>
                  <a:pt x="6866467" y="19"/>
                </a:lnTo>
                <a:cubicBezTo>
                  <a:pt x="6863645" y="1715918"/>
                  <a:pt x="6862233" y="3433233"/>
                  <a:pt x="6858000" y="6866448"/>
                </a:cubicBezTo>
                <a:cubicBezTo>
                  <a:pt x="6016982" y="6876323"/>
                  <a:pt x="2897101" y="6866467"/>
                  <a:pt x="1718752" y="6866467"/>
                </a:cubicBezTo>
                <a:cubicBezTo>
                  <a:pt x="769511" y="6866467"/>
                  <a:pt x="0" y="6096956"/>
                  <a:pt x="0" y="5147715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Sans Display" pitchFamily="2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408573977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7" orient="horz" pos="1968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half photo &amp; key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Sans Display" pitchFamily="2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sp>
        <p:nvSpPr>
          <p:cNvPr id="3" name="Picture Placeholder">
            <a:extLst>
              <a:ext uri="{FF2B5EF4-FFF2-40B4-BE49-F238E27FC236}">
                <a16:creationId xmlns:a16="http://schemas.microsoft.com/office/drawing/2014/main" id="{858CAAC9-6A3B-18B7-46C6-320EE88B15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634377" y="292100"/>
            <a:ext cx="6265714" cy="6269704"/>
          </a:xfrm>
          <a:custGeom>
            <a:avLst/>
            <a:gdLst>
              <a:gd name="connsiteX0" fmla="*/ 0 w 6858000"/>
              <a:gd name="connsiteY0" fmla="*/ 1718752 h 6858000"/>
              <a:gd name="connsiteX1" fmla="*/ 1718752 w 6858000"/>
              <a:gd name="connsiteY1" fmla="*/ 0 h 6858000"/>
              <a:gd name="connsiteX2" fmla="*/ 5139248 w 6858000"/>
              <a:gd name="connsiteY2" fmla="*/ 0 h 6858000"/>
              <a:gd name="connsiteX3" fmla="*/ 6858000 w 6858000"/>
              <a:gd name="connsiteY3" fmla="*/ 1718752 h 6858000"/>
              <a:gd name="connsiteX4" fmla="*/ 6858000 w 6858000"/>
              <a:gd name="connsiteY4" fmla="*/ 5139248 h 6858000"/>
              <a:gd name="connsiteX5" fmla="*/ 5139248 w 6858000"/>
              <a:gd name="connsiteY5" fmla="*/ 6858000 h 6858000"/>
              <a:gd name="connsiteX6" fmla="*/ 1718752 w 6858000"/>
              <a:gd name="connsiteY6" fmla="*/ 6858000 h 6858000"/>
              <a:gd name="connsiteX7" fmla="*/ 0 w 6858000"/>
              <a:gd name="connsiteY7" fmla="*/ 5139248 h 6858000"/>
              <a:gd name="connsiteX8" fmla="*/ 0 w 6858000"/>
              <a:gd name="connsiteY8" fmla="*/ 1718752 h 6858000"/>
              <a:gd name="connsiteX0" fmla="*/ 421870 w 7279870"/>
              <a:gd name="connsiteY0" fmla="*/ 1727219 h 6866467"/>
              <a:gd name="connsiteX1" fmla="*/ 421889 w 7279870"/>
              <a:gd name="connsiteY1" fmla="*/ 0 h 6866467"/>
              <a:gd name="connsiteX2" fmla="*/ 5561118 w 7279870"/>
              <a:gd name="connsiteY2" fmla="*/ 8467 h 6866467"/>
              <a:gd name="connsiteX3" fmla="*/ 7279870 w 7279870"/>
              <a:gd name="connsiteY3" fmla="*/ 1727219 h 6866467"/>
              <a:gd name="connsiteX4" fmla="*/ 7279870 w 7279870"/>
              <a:gd name="connsiteY4" fmla="*/ 5147715 h 6866467"/>
              <a:gd name="connsiteX5" fmla="*/ 5561118 w 7279870"/>
              <a:gd name="connsiteY5" fmla="*/ 6866467 h 6866467"/>
              <a:gd name="connsiteX6" fmla="*/ 2140622 w 7279870"/>
              <a:gd name="connsiteY6" fmla="*/ 6866467 h 6866467"/>
              <a:gd name="connsiteX7" fmla="*/ 421870 w 7279870"/>
              <a:gd name="connsiteY7" fmla="*/ 5147715 h 6866467"/>
              <a:gd name="connsiteX8" fmla="*/ 421870 w 7279870"/>
              <a:gd name="connsiteY8" fmla="*/ 1727219 h 6866467"/>
              <a:gd name="connsiteX0" fmla="*/ 0 w 6858000"/>
              <a:gd name="connsiteY0" fmla="*/ 5147715 h 6866467"/>
              <a:gd name="connsiteX1" fmla="*/ 19 w 6858000"/>
              <a:gd name="connsiteY1" fmla="*/ 0 h 6866467"/>
              <a:gd name="connsiteX2" fmla="*/ 5139248 w 6858000"/>
              <a:gd name="connsiteY2" fmla="*/ 8467 h 6866467"/>
              <a:gd name="connsiteX3" fmla="*/ 6858000 w 6858000"/>
              <a:gd name="connsiteY3" fmla="*/ 1727219 h 6866467"/>
              <a:gd name="connsiteX4" fmla="*/ 6858000 w 6858000"/>
              <a:gd name="connsiteY4" fmla="*/ 5147715 h 6866467"/>
              <a:gd name="connsiteX5" fmla="*/ 5139248 w 6858000"/>
              <a:gd name="connsiteY5" fmla="*/ 6866467 h 6866467"/>
              <a:gd name="connsiteX6" fmla="*/ 1718752 w 6858000"/>
              <a:gd name="connsiteY6" fmla="*/ 6866467 h 6866467"/>
              <a:gd name="connsiteX7" fmla="*/ 0 w 6858000"/>
              <a:gd name="connsiteY7" fmla="*/ 5147715 h 6866467"/>
              <a:gd name="connsiteX0" fmla="*/ 0 w 6866467"/>
              <a:gd name="connsiteY0" fmla="*/ 5567401 h 7286153"/>
              <a:gd name="connsiteX1" fmla="*/ 19 w 6866467"/>
              <a:gd name="connsiteY1" fmla="*/ 419686 h 7286153"/>
              <a:gd name="connsiteX2" fmla="*/ 5139248 w 6866467"/>
              <a:gd name="connsiteY2" fmla="*/ 428153 h 7286153"/>
              <a:gd name="connsiteX3" fmla="*/ 6866467 w 6866467"/>
              <a:gd name="connsiteY3" fmla="*/ 419705 h 7286153"/>
              <a:gd name="connsiteX4" fmla="*/ 6858000 w 6866467"/>
              <a:gd name="connsiteY4" fmla="*/ 5567401 h 7286153"/>
              <a:gd name="connsiteX5" fmla="*/ 5139248 w 6866467"/>
              <a:gd name="connsiteY5" fmla="*/ 7286153 h 7286153"/>
              <a:gd name="connsiteX6" fmla="*/ 1718752 w 6866467"/>
              <a:gd name="connsiteY6" fmla="*/ 7286153 h 7286153"/>
              <a:gd name="connsiteX7" fmla="*/ 0 w 6866467"/>
              <a:gd name="connsiteY7" fmla="*/ 5567401 h 7286153"/>
              <a:gd name="connsiteX0" fmla="*/ 0 w 6866467"/>
              <a:gd name="connsiteY0" fmla="*/ 5147715 h 6866467"/>
              <a:gd name="connsiteX1" fmla="*/ 19 w 6866467"/>
              <a:gd name="connsiteY1" fmla="*/ 0 h 6866467"/>
              <a:gd name="connsiteX2" fmla="*/ 6866467 w 6866467"/>
              <a:gd name="connsiteY2" fmla="*/ 19 h 6866467"/>
              <a:gd name="connsiteX3" fmla="*/ 6858000 w 6866467"/>
              <a:gd name="connsiteY3" fmla="*/ 5147715 h 6866467"/>
              <a:gd name="connsiteX4" fmla="*/ 5139248 w 6866467"/>
              <a:gd name="connsiteY4" fmla="*/ 6866467 h 6866467"/>
              <a:gd name="connsiteX5" fmla="*/ 1718752 w 6866467"/>
              <a:gd name="connsiteY5" fmla="*/ 6866467 h 6866467"/>
              <a:gd name="connsiteX6" fmla="*/ 0 w 6866467"/>
              <a:gd name="connsiteY6" fmla="*/ 5147715 h 6866467"/>
              <a:gd name="connsiteX0" fmla="*/ 0 w 6866467"/>
              <a:gd name="connsiteY0" fmla="*/ 5147715 h 7288337"/>
              <a:gd name="connsiteX1" fmla="*/ 19 w 6866467"/>
              <a:gd name="connsiteY1" fmla="*/ 0 h 7288337"/>
              <a:gd name="connsiteX2" fmla="*/ 6866467 w 6866467"/>
              <a:gd name="connsiteY2" fmla="*/ 19 h 7288337"/>
              <a:gd name="connsiteX3" fmla="*/ 6858000 w 6866467"/>
              <a:gd name="connsiteY3" fmla="*/ 6866448 h 7288337"/>
              <a:gd name="connsiteX4" fmla="*/ 5139248 w 6866467"/>
              <a:gd name="connsiteY4" fmla="*/ 6866467 h 7288337"/>
              <a:gd name="connsiteX5" fmla="*/ 1718752 w 6866467"/>
              <a:gd name="connsiteY5" fmla="*/ 6866467 h 7288337"/>
              <a:gd name="connsiteX6" fmla="*/ 0 w 6866467"/>
              <a:gd name="connsiteY6" fmla="*/ 5147715 h 7288337"/>
              <a:gd name="connsiteX0" fmla="*/ 0 w 6866467"/>
              <a:gd name="connsiteY0" fmla="*/ 5147715 h 7444913"/>
              <a:gd name="connsiteX1" fmla="*/ 19 w 6866467"/>
              <a:gd name="connsiteY1" fmla="*/ 0 h 7444913"/>
              <a:gd name="connsiteX2" fmla="*/ 6866467 w 6866467"/>
              <a:gd name="connsiteY2" fmla="*/ 19 h 7444913"/>
              <a:gd name="connsiteX3" fmla="*/ 6858000 w 6866467"/>
              <a:gd name="connsiteY3" fmla="*/ 6866448 h 7444913"/>
              <a:gd name="connsiteX4" fmla="*/ 1718752 w 6866467"/>
              <a:gd name="connsiteY4" fmla="*/ 6866467 h 7444913"/>
              <a:gd name="connsiteX5" fmla="*/ 0 w 6866467"/>
              <a:gd name="connsiteY5" fmla="*/ 5147715 h 7444913"/>
              <a:gd name="connsiteX0" fmla="*/ 0 w 6866467"/>
              <a:gd name="connsiteY0" fmla="*/ 5147715 h 7444913"/>
              <a:gd name="connsiteX1" fmla="*/ 19 w 6866467"/>
              <a:gd name="connsiteY1" fmla="*/ 0 h 7444913"/>
              <a:gd name="connsiteX2" fmla="*/ 6866467 w 6866467"/>
              <a:gd name="connsiteY2" fmla="*/ 19 h 7444913"/>
              <a:gd name="connsiteX3" fmla="*/ 6858000 w 6866467"/>
              <a:gd name="connsiteY3" fmla="*/ 6866448 h 7444913"/>
              <a:gd name="connsiteX4" fmla="*/ 1718752 w 6866467"/>
              <a:gd name="connsiteY4" fmla="*/ 6866467 h 7444913"/>
              <a:gd name="connsiteX5" fmla="*/ 0 w 6866467"/>
              <a:gd name="connsiteY5" fmla="*/ 5147715 h 7444913"/>
              <a:gd name="connsiteX0" fmla="*/ 0 w 6866467"/>
              <a:gd name="connsiteY0" fmla="*/ 5147715 h 7375078"/>
              <a:gd name="connsiteX1" fmla="*/ 19 w 6866467"/>
              <a:gd name="connsiteY1" fmla="*/ 0 h 7375078"/>
              <a:gd name="connsiteX2" fmla="*/ 6866467 w 6866467"/>
              <a:gd name="connsiteY2" fmla="*/ 19 h 7375078"/>
              <a:gd name="connsiteX3" fmla="*/ 6858000 w 6866467"/>
              <a:gd name="connsiteY3" fmla="*/ 6866448 h 7375078"/>
              <a:gd name="connsiteX4" fmla="*/ 1718752 w 6866467"/>
              <a:gd name="connsiteY4" fmla="*/ 6866467 h 7375078"/>
              <a:gd name="connsiteX5" fmla="*/ 0 w 6866467"/>
              <a:gd name="connsiteY5" fmla="*/ 5147715 h 7375078"/>
              <a:gd name="connsiteX0" fmla="*/ 0 w 6866467"/>
              <a:gd name="connsiteY0" fmla="*/ 5147715 h 6870841"/>
              <a:gd name="connsiteX1" fmla="*/ 19 w 6866467"/>
              <a:gd name="connsiteY1" fmla="*/ 0 h 6870841"/>
              <a:gd name="connsiteX2" fmla="*/ 6866467 w 6866467"/>
              <a:gd name="connsiteY2" fmla="*/ 19 h 6870841"/>
              <a:gd name="connsiteX3" fmla="*/ 6858000 w 6866467"/>
              <a:gd name="connsiteY3" fmla="*/ 6866448 h 6870841"/>
              <a:gd name="connsiteX4" fmla="*/ 1718752 w 6866467"/>
              <a:gd name="connsiteY4" fmla="*/ 6866467 h 6870841"/>
              <a:gd name="connsiteX5" fmla="*/ 0 w 6866467"/>
              <a:gd name="connsiteY5" fmla="*/ 5147715 h 6870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66467" h="6870841">
                <a:moveTo>
                  <a:pt x="0" y="5147715"/>
                </a:moveTo>
                <a:cubicBezTo>
                  <a:pt x="6" y="3431810"/>
                  <a:pt x="13" y="1715905"/>
                  <a:pt x="19" y="0"/>
                </a:cubicBezTo>
                <a:lnTo>
                  <a:pt x="6866467" y="19"/>
                </a:lnTo>
                <a:cubicBezTo>
                  <a:pt x="6863645" y="1715918"/>
                  <a:pt x="6862233" y="3433233"/>
                  <a:pt x="6858000" y="6866448"/>
                </a:cubicBezTo>
                <a:cubicBezTo>
                  <a:pt x="6016982" y="6876323"/>
                  <a:pt x="2897101" y="6866467"/>
                  <a:pt x="1718752" y="6866467"/>
                </a:cubicBezTo>
                <a:cubicBezTo>
                  <a:pt x="769511" y="6866467"/>
                  <a:pt x="0" y="6096956"/>
                  <a:pt x="0" y="5147715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Sans Display" pitchFamily="2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pic>
        <p:nvPicPr>
          <p:cNvPr id="6" name="Graphic 13" descr="AI Business Solutions">
            <a:extLst>
              <a:ext uri="{FF2B5EF4-FFF2-40B4-BE49-F238E27FC236}">
                <a16:creationId xmlns:a16="http://schemas.microsoft.com/office/drawing/2014/main" id="{3C9E689D-2D18-650E-416A-F3C9168267E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 userDrawn="1"/>
        </p:nvPicPr>
        <p:blipFill>
          <a:blip r:embed="rId3"/>
          <a:srcRect/>
          <a:stretch/>
        </p:blipFill>
        <p:spPr bwMode="black">
          <a:xfrm>
            <a:off x="508073" y="510939"/>
            <a:ext cx="2862972" cy="447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077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32">
          <p15:clr>
            <a:srgbClr val="5ACBF0"/>
          </p15:clr>
        </p15:guide>
        <p15:guide id="7" pos="3000">
          <p15:clr>
            <a:srgbClr val="5ACBF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2DE97-5F35-4963-AC7A-96FEB98062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873414"/>
            <a:ext cx="4159950" cy="1107996"/>
          </a:xfrm>
        </p:spPr>
        <p:txBody>
          <a:bodyPr anchor="ctr"/>
          <a:lstStyle/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2" name="Picture Placeholder">
            <a:extLst>
              <a:ext uri="{FF2B5EF4-FFF2-40B4-BE49-F238E27FC236}">
                <a16:creationId xmlns:a16="http://schemas.microsoft.com/office/drawing/2014/main" id="{6F863E16-503D-E5EB-0E1F-428283A835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634377" y="292100"/>
            <a:ext cx="6265714" cy="6269704"/>
          </a:xfrm>
          <a:custGeom>
            <a:avLst/>
            <a:gdLst>
              <a:gd name="connsiteX0" fmla="*/ 0 w 6858000"/>
              <a:gd name="connsiteY0" fmla="*/ 1718752 h 6858000"/>
              <a:gd name="connsiteX1" fmla="*/ 1718752 w 6858000"/>
              <a:gd name="connsiteY1" fmla="*/ 0 h 6858000"/>
              <a:gd name="connsiteX2" fmla="*/ 5139248 w 6858000"/>
              <a:gd name="connsiteY2" fmla="*/ 0 h 6858000"/>
              <a:gd name="connsiteX3" fmla="*/ 6858000 w 6858000"/>
              <a:gd name="connsiteY3" fmla="*/ 1718752 h 6858000"/>
              <a:gd name="connsiteX4" fmla="*/ 6858000 w 6858000"/>
              <a:gd name="connsiteY4" fmla="*/ 5139248 h 6858000"/>
              <a:gd name="connsiteX5" fmla="*/ 5139248 w 6858000"/>
              <a:gd name="connsiteY5" fmla="*/ 6858000 h 6858000"/>
              <a:gd name="connsiteX6" fmla="*/ 1718752 w 6858000"/>
              <a:gd name="connsiteY6" fmla="*/ 6858000 h 6858000"/>
              <a:gd name="connsiteX7" fmla="*/ 0 w 6858000"/>
              <a:gd name="connsiteY7" fmla="*/ 5139248 h 6858000"/>
              <a:gd name="connsiteX8" fmla="*/ 0 w 6858000"/>
              <a:gd name="connsiteY8" fmla="*/ 1718752 h 6858000"/>
              <a:gd name="connsiteX0" fmla="*/ 421870 w 7279870"/>
              <a:gd name="connsiteY0" fmla="*/ 1727219 h 6866467"/>
              <a:gd name="connsiteX1" fmla="*/ 421889 w 7279870"/>
              <a:gd name="connsiteY1" fmla="*/ 0 h 6866467"/>
              <a:gd name="connsiteX2" fmla="*/ 5561118 w 7279870"/>
              <a:gd name="connsiteY2" fmla="*/ 8467 h 6866467"/>
              <a:gd name="connsiteX3" fmla="*/ 7279870 w 7279870"/>
              <a:gd name="connsiteY3" fmla="*/ 1727219 h 6866467"/>
              <a:gd name="connsiteX4" fmla="*/ 7279870 w 7279870"/>
              <a:gd name="connsiteY4" fmla="*/ 5147715 h 6866467"/>
              <a:gd name="connsiteX5" fmla="*/ 5561118 w 7279870"/>
              <a:gd name="connsiteY5" fmla="*/ 6866467 h 6866467"/>
              <a:gd name="connsiteX6" fmla="*/ 2140622 w 7279870"/>
              <a:gd name="connsiteY6" fmla="*/ 6866467 h 6866467"/>
              <a:gd name="connsiteX7" fmla="*/ 421870 w 7279870"/>
              <a:gd name="connsiteY7" fmla="*/ 5147715 h 6866467"/>
              <a:gd name="connsiteX8" fmla="*/ 421870 w 7279870"/>
              <a:gd name="connsiteY8" fmla="*/ 1727219 h 6866467"/>
              <a:gd name="connsiteX0" fmla="*/ 0 w 6858000"/>
              <a:gd name="connsiteY0" fmla="*/ 5147715 h 6866467"/>
              <a:gd name="connsiteX1" fmla="*/ 19 w 6858000"/>
              <a:gd name="connsiteY1" fmla="*/ 0 h 6866467"/>
              <a:gd name="connsiteX2" fmla="*/ 5139248 w 6858000"/>
              <a:gd name="connsiteY2" fmla="*/ 8467 h 6866467"/>
              <a:gd name="connsiteX3" fmla="*/ 6858000 w 6858000"/>
              <a:gd name="connsiteY3" fmla="*/ 1727219 h 6866467"/>
              <a:gd name="connsiteX4" fmla="*/ 6858000 w 6858000"/>
              <a:gd name="connsiteY4" fmla="*/ 5147715 h 6866467"/>
              <a:gd name="connsiteX5" fmla="*/ 5139248 w 6858000"/>
              <a:gd name="connsiteY5" fmla="*/ 6866467 h 6866467"/>
              <a:gd name="connsiteX6" fmla="*/ 1718752 w 6858000"/>
              <a:gd name="connsiteY6" fmla="*/ 6866467 h 6866467"/>
              <a:gd name="connsiteX7" fmla="*/ 0 w 6858000"/>
              <a:gd name="connsiteY7" fmla="*/ 5147715 h 6866467"/>
              <a:gd name="connsiteX0" fmla="*/ 0 w 6866467"/>
              <a:gd name="connsiteY0" fmla="*/ 5567401 h 7286153"/>
              <a:gd name="connsiteX1" fmla="*/ 19 w 6866467"/>
              <a:gd name="connsiteY1" fmla="*/ 419686 h 7286153"/>
              <a:gd name="connsiteX2" fmla="*/ 5139248 w 6866467"/>
              <a:gd name="connsiteY2" fmla="*/ 428153 h 7286153"/>
              <a:gd name="connsiteX3" fmla="*/ 6866467 w 6866467"/>
              <a:gd name="connsiteY3" fmla="*/ 419705 h 7286153"/>
              <a:gd name="connsiteX4" fmla="*/ 6858000 w 6866467"/>
              <a:gd name="connsiteY4" fmla="*/ 5567401 h 7286153"/>
              <a:gd name="connsiteX5" fmla="*/ 5139248 w 6866467"/>
              <a:gd name="connsiteY5" fmla="*/ 7286153 h 7286153"/>
              <a:gd name="connsiteX6" fmla="*/ 1718752 w 6866467"/>
              <a:gd name="connsiteY6" fmla="*/ 7286153 h 7286153"/>
              <a:gd name="connsiteX7" fmla="*/ 0 w 6866467"/>
              <a:gd name="connsiteY7" fmla="*/ 5567401 h 7286153"/>
              <a:gd name="connsiteX0" fmla="*/ 0 w 6866467"/>
              <a:gd name="connsiteY0" fmla="*/ 5147715 h 6866467"/>
              <a:gd name="connsiteX1" fmla="*/ 19 w 6866467"/>
              <a:gd name="connsiteY1" fmla="*/ 0 h 6866467"/>
              <a:gd name="connsiteX2" fmla="*/ 6866467 w 6866467"/>
              <a:gd name="connsiteY2" fmla="*/ 19 h 6866467"/>
              <a:gd name="connsiteX3" fmla="*/ 6858000 w 6866467"/>
              <a:gd name="connsiteY3" fmla="*/ 5147715 h 6866467"/>
              <a:gd name="connsiteX4" fmla="*/ 5139248 w 6866467"/>
              <a:gd name="connsiteY4" fmla="*/ 6866467 h 6866467"/>
              <a:gd name="connsiteX5" fmla="*/ 1718752 w 6866467"/>
              <a:gd name="connsiteY5" fmla="*/ 6866467 h 6866467"/>
              <a:gd name="connsiteX6" fmla="*/ 0 w 6866467"/>
              <a:gd name="connsiteY6" fmla="*/ 5147715 h 6866467"/>
              <a:gd name="connsiteX0" fmla="*/ 0 w 6866467"/>
              <a:gd name="connsiteY0" fmla="*/ 5147715 h 7288337"/>
              <a:gd name="connsiteX1" fmla="*/ 19 w 6866467"/>
              <a:gd name="connsiteY1" fmla="*/ 0 h 7288337"/>
              <a:gd name="connsiteX2" fmla="*/ 6866467 w 6866467"/>
              <a:gd name="connsiteY2" fmla="*/ 19 h 7288337"/>
              <a:gd name="connsiteX3" fmla="*/ 6858000 w 6866467"/>
              <a:gd name="connsiteY3" fmla="*/ 6866448 h 7288337"/>
              <a:gd name="connsiteX4" fmla="*/ 5139248 w 6866467"/>
              <a:gd name="connsiteY4" fmla="*/ 6866467 h 7288337"/>
              <a:gd name="connsiteX5" fmla="*/ 1718752 w 6866467"/>
              <a:gd name="connsiteY5" fmla="*/ 6866467 h 7288337"/>
              <a:gd name="connsiteX6" fmla="*/ 0 w 6866467"/>
              <a:gd name="connsiteY6" fmla="*/ 5147715 h 7288337"/>
              <a:gd name="connsiteX0" fmla="*/ 0 w 6866467"/>
              <a:gd name="connsiteY0" fmla="*/ 5147715 h 7444913"/>
              <a:gd name="connsiteX1" fmla="*/ 19 w 6866467"/>
              <a:gd name="connsiteY1" fmla="*/ 0 h 7444913"/>
              <a:gd name="connsiteX2" fmla="*/ 6866467 w 6866467"/>
              <a:gd name="connsiteY2" fmla="*/ 19 h 7444913"/>
              <a:gd name="connsiteX3" fmla="*/ 6858000 w 6866467"/>
              <a:gd name="connsiteY3" fmla="*/ 6866448 h 7444913"/>
              <a:gd name="connsiteX4" fmla="*/ 1718752 w 6866467"/>
              <a:gd name="connsiteY4" fmla="*/ 6866467 h 7444913"/>
              <a:gd name="connsiteX5" fmla="*/ 0 w 6866467"/>
              <a:gd name="connsiteY5" fmla="*/ 5147715 h 7444913"/>
              <a:gd name="connsiteX0" fmla="*/ 0 w 6866467"/>
              <a:gd name="connsiteY0" fmla="*/ 5147715 h 7444913"/>
              <a:gd name="connsiteX1" fmla="*/ 19 w 6866467"/>
              <a:gd name="connsiteY1" fmla="*/ 0 h 7444913"/>
              <a:gd name="connsiteX2" fmla="*/ 6866467 w 6866467"/>
              <a:gd name="connsiteY2" fmla="*/ 19 h 7444913"/>
              <a:gd name="connsiteX3" fmla="*/ 6858000 w 6866467"/>
              <a:gd name="connsiteY3" fmla="*/ 6866448 h 7444913"/>
              <a:gd name="connsiteX4" fmla="*/ 1718752 w 6866467"/>
              <a:gd name="connsiteY4" fmla="*/ 6866467 h 7444913"/>
              <a:gd name="connsiteX5" fmla="*/ 0 w 6866467"/>
              <a:gd name="connsiteY5" fmla="*/ 5147715 h 7444913"/>
              <a:gd name="connsiteX0" fmla="*/ 0 w 6866467"/>
              <a:gd name="connsiteY0" fmla="*/ 5147715 h 7375078"/>
              <a:gd name="connsiteX1" fmla="*/ 19 w 6866467"/>
              <a:gd name="connsiteY1" fmla="*/ 0 h 7375078"/>
              <a:gd name="connsiteX2" fmla="*/ 6866467 w 6866467"/>
              <a:gd name="connsiteY2" fmla="*/ 19 h 7375078"/>
              <a:gd name="connsiteX3" fmla="*/ 6858000 w 6866467"/>
              <a:gd name="connsiteY3" fmla="*/ 6866448 h 7375078"/>
              <a:gd name="connsiteX4" fmla="*/ 1718752 w 6866467"/>
              <a:gd name="connsiteY4" fmla="*/ 6866467 h 7375078"/>
              <a:gd name="connsiteX5" fmla="*/ 0 w 6866467"/>
              <a:gd name="connsiteY5" fmla="*/ 5147715 h 7375078"/>
              <a:gd name="connsiteX0" fmla="*/ 0 w 6866467"/>
              <a:gd name="connsiteY0" fmla="*/ 5147715 h 6870841"/>
              <a:gd name="connsiteX1" fmla="*/ 19 w 6866467"/>
              <a:gd name="connsiteY1" fmla="*/ 0 h 6870841"/>
              <a:gd name="connsiteX2" fmla="*/ 6866467 w 6866467"/>
              <a:gd name="connsiteY2" fmla="*/ 19 h 6870841"/>
              <a:gd name="connsiteX3" fmla="*/ 6858000 w 6866467"/>
              <a:gd name="connsiteY3" fmla="*/ 6866448 h 6870841"/>
              <a:gd name="connsiteX4" fmla="*/ 1718752 w 6866467"/>
              <a:gd name="connsiteY4" fmla="*/ 6866467 h 6870841"/>
              <a:gd name="connsiteX5" fmla="*/ 0 w 6866467"/>
              <a:gd name="connsiteY5" fmla="*/ 5147715 h 6870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66467" h="6870841">
                <a:moveTo>
                  <a:pt x="0" y="5147715"/>
                </a:moveTo>
                <a:cubicBezTo>
                  <a:pt x="6" y="3431810"/>
                  <a:pt x="13" y="1715905"/>
                  <a:pt x="19" y="0"/>
                </a:cubicBezTo>
                <a:lnTo>
                  <a:pt x="6866467" y="19"/>
                </a:lnTo>
                <a:cubicBezTo>
                  <a:pt x="6863645" y="1715918"/>
                  <a:pt x="6862233" y="3433233"/>
                  <a:pt x="6858000" y="6866448"/>
                </a:cubicBezTo>
                <a:cubicBezTo>
                  <a:pt x="6016982" y="6876323"/>
                  <a:pt x="2897101" y="6866467"/>
                  <a:pt x="1718752" y="6866467"/>
                </a:cubicBezTo>
                <a:cubicBezTo>
                  <a:pt x="769511" y="6866467"/>
                  <a:pt x="0" y="6096956"/>
                  <a:pt x="0" y="5147715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Sans Display" pitchFamily="2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175647055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5" orient="horz" pos="2160">
          <p15:clr>
            <a:srgbClr val="5ACBF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E2C6C6-B442-4DE7-9C6C-405B900531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979738"/>
            <a:ext cx="4163125" cy="738664"/>
          </a:xfrm>
        </p:spPr>
        <p:txBody>
          <a:bodyPr anchor="t"/>
          <a:lstStyle>
            <a:lvl1pPr>
              <a:defRPr sz="2400"/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2" name="Picture Placeholder">
            <a:extLst>
              <a:ext uri="{FF2B5EF4-FFF2-40B4-BE49-F238E27FC236}">
                <a16:creationId xmlns:a16="http://schemas.microsoft.com/office/drawing/2014/main" id="{AAA13F3B-7E33-3C3C-3C8B-03210CC43F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634377" y="292100"/>
            <a:ext cx="6265714" cy="6269704"/>
          </a:xfrm>
          <a:custGeom>
            <a:avLst/>
            <a:gdLst>
              <a:gd name="connsiteX0" fmla="*/ 0 w 6858000"/>
              <a:gd name="connsiteY0" fmla="*/ 1718752 h 6858000"/>
              <a:gd name="connsiteX1" fmla="*/ 1718752 w 6858000"/>
              <a:gd name="connsiteY1" fmla="*/ 0 h 6858000"/>
              <a:gd name="connsiteX2" fmla="*/ 5139248 w 6858000"/>
              <a:gd name="connsiteY2" fmla="*/ 0 h 6858000"/>
              <a:gd name="connsiteX3" fmla="*/ 6858000 w 6858000"/>
              <a:gd name="connsiteY3" fmla="*/ 1718752 h 6858000"/>
              <a:gd name="connsiteX4" fmla="*/ 6858000 w 6858000"/>
              <a:gd name="connsiteY4" fmla="*/ 5139248 h 6858000"/>
              <a:gd name="connsiteX5" fmla="*/ 5139248 w 6858000"/>
              <a:gd name="connsiteY5" fmla="*/ 6858000 h 6858000"/>
              <a:gd name="connsiteX6" fmla="*/ 1718752 w 6858000"/>
              <a:gd name="connsiteY6" fmla="*/ 6858000 h 6858000"/>
              <a:gd name="connsiteX7" fmla="*/ 0 w 6858000"/>
              <a:gd name="connsiteY7" fmla="*/ 5139248 h 6858000"/>
              <a:gd name="connsiteX8" fmla="*/ 0 w 6858000"/>
              <a:gd name="connsiteY8" fmla="*/ 1718752 h 6858000"/>
              <a:gd name="connsiteX0" fmla="*/ 421870 w 7279870"/>
              <a:gd name="connsiteY0" fmla="*/ 1727219 h 6866467"/>
              <a:gd name="connsiteX1" fmla="*/ 421889 w 7279870"/>
              <a:gd name="connsiteY1" fmla="*/ 0 h 6866467"/>
              <a:gd name="connsiteX2" fmla="*/ 5561118 w 7279870"/>
              <a:gd name="connsiteY2" fmla="*/ 8467 h 6866467"/>
              <a:gd name="connsiteX3" fmla="*/ 7279870 w 7279870"/>
              <a:gd name="connsiteY3" fmla="*/ 1727219 h 6866467"/>
              <a:gd name="connsiteX4" fmla="*/ 7279870 w 7279870"/>
              <a:gd name="connsiteY4" fmla="*/ 5147715 h 6866467"/>
              <a:gd name="connsiteX5" fmla="*/ 5561118 w 7279870"/>
              <a:gd name="connsiteY5" fmla="*/ 6866467 h 6866467"/>
              <a:gd name="connsiteX6" fmla="*/ 2140622 w 7279870"/>
              <a:gd name="connsiteY6" fmla="*/ 6866467 h 6866467"/>
              <a:gd name="connsiteX7" fmla="*/ 421870 w 7279870"/>
              <a:gd name="connsiteY7" fmla="*/ 5147715 h 6866467"/>
              <a:gd name="connsiteX8" fmla="*/ 421870 w 7279870"/>
              <a:gd name="connsiteY8" fmla="*/ 1727219 h 6866467"/>
              <a:gd name="connsiteX0" fmla="*/ 0 w 6858000"/>
              <a:gd name="connsiteY0" fmla="*/ 5147715 h 6866467"/>
              <a:gd name="connsiteX1" fmla="*/ 19 w 6858000"/>
              <a:gd name="connsiteY1" fmla="*/ 0 h 6866467"/>
              <a:gd name="connsiteX2" fmla="*/ 5139248 w 6858000"/>
              <a:gd name="connsiteY2" fmla="*/ 8467 h 6866467"/>
              <a:gd name="connsiteX3" fmla="*/ 6858000 w 6858000"/>
              <a:gd name="connsiteY3" fmla="*/ 1727219 h 6866467"/>
              <a:gd name="connsiteX4" fmla="*/ 6858000 w 6858000"/>
              <a:gd name="connsiteY4" fmla="*/ 5147715 h 6866467"/>
              <a:gd name="connsiteX5" fmla="*/ 5139248 w 6858000"/>
              <a:gd name="connsiteY5" fmla="*/ 6866467 h 6866467"/>
              <a:gd name="connsiteX6" fmla="*/ 1718752 w 6858000"/>
              <a:gd name="connsiteY6" fmla="*/ 6866467 h 6866467"/>
              <a:gd name="connsiteX7" fmla="*/ 0 w 6858000"/>
              <a:gd name="connsiteY7" fmla="*/ 5147715 h 6866467"/>
              <a:gd name="connsiteX0" fmla="*/ 0 w 6866467"/>
              <a:gd name="connsiteY0" fmla="*/ 5567401 h 7286153"/>
              <a:gd name="connsiteX1" fmla="*/ 19 w 6866467"/>
              <a:gd name="connsiteY1" fmla="*/ 419686 h 7286153"/>
              <a:gd name="connsiteX2" fmla="*/ 5139248 w 6866467"/>
              <a:gd name="connsiteY2" fmla="*/ 428153 h 7286153"/>
              <a:gd name="connsiteX3" fmla="*/ 6866467 w 6866467"/>
              <a:gd name="connsiteY3" fmla="*/ 419705 h 7286153"/>
              <a:gd name="connsiteX4" fmla="*/ 6858000 w 6866467"/>
              <a:gd name="connsiteY4" fmla="*/ 5567401 h 7286153"/>
              <a:gd name="connsiteX5" fmla="*/ 5139248 w 6866467"/>
              <a:gd name="connsiteY5" fmla="*/ 7286153 h 7286153"/>
              <a:gd name="connsiteX6" fmla="*/ 1718752 w 6866467"/>
              <a:gd name="connsiteY6" fmla="*/ 7286153 h 7286153"/>
              <a:gd name="connsiteX7" fmla="*/ 0 w 6866467"/>
              <a:gd name="connsiteY7" fmla="*/ 5567401 h 7286153"/>
              <a:gd name="connsiteX0" fmla="*/ 0 w 6866467"/>
              <a:gd name="connsiteY0" fmla="*/ 5147715 h 6866467"/>
              <a:gd name="connsiteX1" fmla="*/ 19 w 6866467"/>
              <a:gd name="connsiteY1" fmla="*/ 0 h 6866467"/>
              <a:gd name="connsiteX2" fmla="*/ 6866467 w 6866467"/>
              <a:gd name="connsiteY2" fmla="*/ 19 h 6866467"/>
              <a:gd name="connsiteX3" fmla="*/ 6858000 w 6866467"/>
              <a:gd name="connsiteY3" fmla="*/ 5147715 h 6866467"/>
              <a:gd name="connsiteX4" fmla="*/ 5139248 w 6866467"/>
              <a:gd name="connsiteY4" fmla="*/ 6866467 h 6866467"/>
              <a:gd name="connsiteX5" fmla="*/ 1718752 w 6866467"/>
              <a:gd name="connsiteY5" fmla="*/ 6866467 h 6866467"/>
              <a:gd name="connsiteX6" fmla="*/ 0 w 6866467"/>
              <a:gd name="connsiteY6" fmla="*/ 5147715 h 6866467"/>
              <a:gd name="connsiteX0" fmla="*/ 0 w 6866467"/>
              <a:gd name="connsiteY0" fmla="*/ 5147715 h 7288337"/>
              <a:gd name="connsiteX1" fmla="*/ 19 w 6866467"/>
              <a:gd name="connsiteY1" fmla="*/ 0 h 7288337"/>
              <a:gd name="connsiteX2" fmla="*/ 6866467 w 6866467"/>
              <a:gd name="connsiteY2" fmla="*/ 19 h 7288337"/>
              <a:gd name="connsiteX3" fmla="*/ 6858000 w 6866467"/>
              <a:gd name="connsiteY3" fmla="*/ 6866448 h 7288337"/>
              <a:gd name="connsiteX4" fmla="*/ 5139248 w 6866467"/>
              <a:gd name="connsiteY4" fmla="*/ 6866467 h 7288337"/>
              <a:gd name="connsiteX5" fmla="*/ 1718752 w 6866467"/>
              <a:gd name="connsiteY5" fmla="*/ 6866467 h 7288337"/>
              <a:gd name="connsiteX6" fmla="*/ 0 w 6866467"/>
              <a:gd name="connsiteY6" fmla="*/ 5147715 h 7288337"/>
              <a:gd name="connsiteX0" fmla="*/ 0 w 6866467"/>
              <a:gd name="connsiteY0" fmla="*/ 5147715 h 7444913"/>
              <a:gd name="connsiteX1" fmla="*/ 19 w 6866467"/>
              <a:gd name="connsiteY1" fmla="*/ 0 h 7444913"/>
              <a:gd name="connsiteX2" fmla="*/ 6866467 w 6866467"/>
              <a:gd name="connsiteY2" fmla="*/ 19 h 7444913"/>
              <a:gd name="connsiteX3" fmla="*/ 6858000 w 6866467"/>
              <a:gd name="connsiteY3" fmla="*/ 6866448 h 7444913"/>
              <a:gd name="connsiteX4" fmla="*/ 1718752 w 6866467"/>
              <a:gd name="connsiteY4" fmla="*/ 6866467 h 7444913"/>
              <a:gd name="connsiteX5" fmla="*/ 0 w 6866467"/>
              <a:gd name="connsiteY5" fmla="*/ 5147715 h 7444913"/>
              <a:gd name="connsiteX0" fmla="*/ 0 w 6866467"/>
              <a:gd name="connsiteY0" fmla="*/ 5147715 h 7444913"/>
              <a:gd name="connsiteX1" fmla="*/ 19 w 6866467"/>
              <a:gd name="connsiteY1" fmla="*/ 0 h 7444913"/>
              <a:gd name="connsiteX2" fmla="*/ 6866467 w 6866467"/>
              <a:gd name="connsiteY2" fmla="*/ 19 h 7444913"/>
              <a:gd name="connsiteX3" fmla="*/ 6858000 w 6866467"/>
              <a:gd name="connsiteY3" fmla="*/ 6866448 h 7444913"/>
              <a:gd name="connsiteX4" fmla="*/ 1718752 w 6866467"/>
              <a:gd name="connsiteY4" fmla="*/ 6866467 h 7444913"/>
              <a:gd name="connsiteX5" fmla="*/ 0 w 6866467"/>
              <a:gd name="connsiteY5" fmla="*/ 5147715 h 7444913"/>
              <a:gd name="connsiteX0" fmla="*/ 0 w 6866467"/>
              <a:gd name="connsiteY0" fmla="*/ 5147715 h 7375078"/>
              <a:gd name="connsiteX1" fmla="*/ 19 w 6866467"/>
              <a:gd name="connsiteY1" fmla="*/ 0 h 7375078"/>
              <a:gd name="connsiteX2" fmla="*/ 6866467 w 6866467"/>
              <a:gd name="connsiteY2" fmla="*/ 19 h 7375078"/>
              <a:gd name="connsiteX3" fmla="*/ 6858000 w 6866467"/>
              <a:gd name="connsiteY3" fmla="*/ 6866448 h 7375078"/>
              <a:gd name="connsiteX4" fmla="*/ 1718752 w 6866467"/>
              <a:gd name="connsiteY4" fmla="*/ 6866467 h 7375078"/>
              <a:gd name="connsiteX5" fmla="*/ 0 w 6866467"/>
              <a:gd name="connsiteY5" fmla="*/ 5147715 h 7375078"/>
              <a:gd name="connsiteX0" fmla="*/ 0 w 6866467"/>
              <a:gd name="connsiteY0" fmla="*/ 5147715 h 6870841"/>
              <a:gd name="connsiteX1" fmla="*/ 19 w 6866467"/>
              <a:gd name="connsiteY1" fmla="*/ 0 h 6870841"/>
              <a:gd name="connsiteX2" fmla="*/ 6866467 w 6866467"/>
              <a:gd name="connsiteY2" fmla="*/ 19 h 6870841"/>
              <a:gd name="connsiteX3" fmla="*/ 6858000 w 6866467"/>
              <a:gd name="connsiteY3" fmla="*/ 6866448 h 6870841"/>
              <a:gd name="connsiteX4" fmla="*/ 1718752 w 6866467"/>
              <a:gd name="connsiteY4" fmla="*/ 6866467 h 6870841"/>
              <a:gd name="connsiteX5" fmla="*/ 0 w 6866467"/>
              <a:gd name="connsiteY5" fmla="*/ 5147715 h 6870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66467" h="6870841">
                <a:moveTo>
                  <a:pt x="0" y="5147715"/>
                </a:moveTo>
                <a:cubicBezTo>
                  <a:pt x="6" y="3431810"/>
                  <a:pt x="13" y="1715905"/>
                  <a:pt x="19" y="0"/>
                </a:cubicBezTo>
                <a:lnTo>
                  <a:pt x="6866467" y="19"/>
                </a:lnTo>
                <a:cubicBezTo>
                  <a:pt x="6863645" y="1715918"/>
                  <a:pt x="6862233" y="3433233"/>
                  <a:pt x="6858000" y="6866448"/>
                </a:cubicBezTo>
                <a:cubicBezTo>
                  <a:pt x="6016982" y="6876323"/>
                  <a:pt x="2897101" y="6866467"/>
                  <a:pt x="1718752" y="6866467"/>
                </a:cubicBezTo>
                <a:cubicBezTo>
                  <a:pt x="769511" y="6866467"/>
                  <a:pt x="0" y="6096956"/>
                  <a:pt x="0" y="5147715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Sans Display" pitchFamily="2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39200344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lower 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A608AEF-BE66-4029-BA63-DA15E89C3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title"/>
          </p:nvPr>
        </p:nvSpPr>
        <p:spPr bwMode="invGray">
          <a:xfrm>
            <a:off x="0" y="3657600"/>
            <a:ext cx="12192000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543428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A608AEF-BE66-4029-BA63-DA15E89C3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invGray">
          <a:xfrm>
            <a:off x="-3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  <a:tileRect/>
          </a:gradFill>
        </p:spPr>
        <p:txBody>
          <a:bodyPr lIns="585216" tIns="585216" rIns="585216" bIns="585216" anchor="ctr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248500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3576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righ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A608AEF-BE66-4029-BA63-DA15E89C3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invGray">
          <a:xfrm>
            <a:off x="6522720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lIns="585216" tIns="585216" rIns="585216" bIns="585216" anchor="ctr">
            <a:noAutofit/>
          </a:bodyPr>
          <a:lstStyle>
            <a:lvl1pPr algn="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5562391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4105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499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FEB5B31F-7AD9-4BC6-8D61-62AD801166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-2381" y="2286000"/>
            <a:ext cx="12192000" cy="4572000"/>
          </a:xfrm>
          <a:prstGeom prst="round2SameRect">
            <a:avLst>
              <a:gd name="adj1" fmla="val 7352"/>
              <a:gd name="adj2" fmla="val 0"/>
            </a:avLst>
          </a:prstGeom>
          <a:blipFill dpi="0" rotWithShape="0">
            <a:blip r:embed="rId2"/>
            <a:srcRect/>
            <a:stretch>
              <a:fillRect/>
            </a:stretch>
          </a:blipFill>
        </p:spPr>
        <p:txBody>
          <a:bodyPr vert="horz" wrap="square" lIns="0" tIns="137160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93277921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  <p15:guide id="6" orient="horz" pos="720">
          <p15:clr>
            <a:srgbClr val="5ACBF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199" y="5689600"/>
            <a:ext cx="5367528" cy="246221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>
            <a:extLst>
              <a:ext uri="{FF2B5EF4-FFF2-40B4-BE49-F238E27FC236}">
                <a16:creationId xmlns:a16="http://schemas.microsoft.com/office/drawing/2014/main" id="{1231301F-62BD-4CF6-8990-CDF00AFC8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 flipH="1">
            <a:off x="582612" y="2025650"/>
            <a:ext cx="5367528" cy="3474720"/>
          </a:xfrm>
          <a:prstGeom prst="rect">
            <a:avLst/>
          </a:prstGeom>
          <a:blipFill dpi="0" rotWithShape="0">
            <a:blip r:embed="rId2"/>
            <a:srcRect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1860" y="5689600"/>
            <a:ext cx="5367528" cy="246221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>
            <a:extLst>
              <a:ext uri="{FF2B5EF4-FFF2-40B4-BE49-F238E27FC236}">
                <a16:creationId xmlns:a16="http://schemas.microsoft.com/office/drawing/2014/main" id="{7223C820-5673-4288-A9D6-185A95066B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39255" y="2025650"/>
            <a:ext cx="5367528" cy="3474720"/>
          </a:xfrm>
          <a:prstGeom prst="rect">
            <a:avLst/>
          </a:prstGeom>
          <a:blipFill dpi="0" rotWithShape="0">
            <a:blip r:embed="rId3"/>
            <a:srcRect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8C66FC-9DCE-B8B1-85E9-B3F2264B87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7523598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3749">
          <p15:clr>
            <a:srgbClr val="5ACBF0"/>
          </p15:clr>
        </p15:guide>
        <p15:guide id="7" pos="3931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>
            <a:extLst>
              <a:ext uri="{FF2B5EF4-FFF2-40B4-BE49-F238E27FC236}">
                <a16:creationId xmlns:a16="http://schemas.microsoft.com/office/drawing/2014/main" id="{1231301F-62BD-4CF6-8990-CDF00AFC8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 flipH="1">
            <a:off x="582612" y="2025650"/>
            <a:ext cx="3474720" cy="3474720"/>
          </a:xfrm>
          <a:prstGeom prst="rect">
            <a:avLst/>
          </a:prstGeom>
          <a:blipFill dpi="0" rotWithShape="0">
            <a:blip r:embed="rId2"/>
            <a:srcRect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Sans Display" pitchFamily="2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8640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>
            <a:extLst>
              <a:ext uri="{FF2B5EF4-FFF2-40B4-BE49-F238E27FC236}">
                <a16:creationId xmlns:a16="http://schemas.microsoft.com/office/drawing/2014/main" id="{7E401A97-B3D4-43E4-9B09-8AD4B6B26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357337" y="2025650"/>
            <a:ext cx="3474720" cy="3474720"/>
          </a:xfrm>
          <a:prstGeom prst="rect">
            <a:avLst/>
          </a:prstGeom>
          <a:blipFill dpi="0" rotWithShape="0">
            <a:blip r:embed="rId3"/>
            <a:srcRect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Sans Display" pitchFamily="2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34351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>
            <a:extLst>
              <a:ext uri="{FF2B5EF4-FFF2-40B4-BE49-F238E27FC236}">
                <a16:creationId xmlns:a16="http://schemas.microsoft.com/office/drawing/2014/main" id="{7223C820-5673-4288-A9D6-185A95066B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32063" y="2025650"/>
            <a:ext cx="3474720" cy="3474720"/>
          </a:xfrm>
          <a:prstGeom prst="rect">
            <a:avLst/>
          </a:prstGeom>
          <a:blipFill dpi="0" rotWithShape="0">
            <a:blip r:embed="rId4"/>
            <a:srcRect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Sans Display" pitchFamily="2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AA1BB6-090E-1B78-DE42-BC35669F44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1357259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557">
          <p15:clr>
            <a:srgbClr val="5ACBF0"/>
          </p15:clr>
        </p15:guide>
        <p15:guide id="7" pos="2744">
          <p15:clr>
            <a:srgbClr val="5ACBF0"/>
          </p15:clr>
        </p15:guide>
        <p15:guide id="8" pos="4936">
          <p15:clr>
            <a:srgbClr val="5ACBF0"/>
          </p15:clr>
        </p15:guide>
        <p15:guide id="9" pos="5123">
          <p15:clr>
            <a:srgbClr val="5ACBF0"/>
          </p15:clr>
        </p15:guide>
        <p15:guide id="10" orient="horz" pos="3465">
          <p15:clr>
            <a:srgbClr val="5ACBF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>
            <a:extLst>
              <a:ext uri="{FF2B5EF4-FFF2-40B4-BE49-F238E27FC236}">
                <a16:creationId xmlns:a16="http://schemas.microsoft.com/office/drawing/2014/main" id="{1231301F-62BD-4CF6-8990-CDF00AFC8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 flipH="1">
            <a:off x="582612" y="2025650"/>
            <a:ext cx="2532888" cy="2532888"/>
          </a:xfrm>
          <a:prstGeom prst="rect">
            <a:avLst/>
          </a:prstGeom>
          <a:blipFill dpi="0" rotWithShape="0">
            <a:blip r:embed="rId2"/>
            <a:srcRect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Sans Display" pitchFamily="2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908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>
            <a:extLst>
              <a:ext uri="{FF2B5EF4-FFF2-40B4-BE49-F238E27FC236}">
                <a16:creationId xmlns:a16="http://schemas.microsoft.com/office/drawing/2014/main" id="{7E401A97-B3D4-43E4-9B09-8AD4B6B26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413040" y="2025650"/>
            <a:ext cx="2532888" cy="2532888"/>
          </a:xfrm>
          <a:prstGeom prst="rect">
            <a:avLst/>
          </a:prstGeom>
          <a:blipFill dpi="0" rotWithShape="0">
            <a:blip r:embed="rId3"/>
            <a:srcRect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Sans Display" pitchFamily="2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5204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>
            <a:extLst>
              <a:ext uri="{FF2B5EF4-FFF2-40B4-BE49-F238E27FC236}">
                <a16:creationId xmlns:a16="http://schemas.microsoft.com/office/drawing/2014/main" id="{7223C820-5673-4288-A9D6-185A95066B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43468" y="2025650"/>
            <a:ext cx="2532888" cy="2532888"/>
          </a:xfrm>
          <a:prstGeom prst="rect">
            <a:avLst/>
          </a:prstGeom>
          <a:blipFill dpi="0" rotWithShape="0">
            <a:blip r:embed="rId4"/>
            <a:srcRect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Sans Display" pitchFamily="2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8E883C1-8203-4549-AF30-B96AEC45AC6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6500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">
            <a:extLst>
              <a:ext uri="{FF2B5EF4-FFF2-40B4-BE49-F238E27FC236}">
                <a16:creationId xmlns:a16="http://schemas.microsoft.com/office/drawing/2014/main" id="{BBD58C33-921C-42F1-9803-1C798DB548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073895" y="2025650"/>
            <a:ext cx="2532888" cy="2532888"/>
          </a:xfrm>
          <a:prstGeom prst="rect">
            <a:avLst/>
          </a:prstGeom>
          <a:blipFill dpi="0" rotWithShape="0">
            <a:blip r:embed="rId5"/>
            <a:srcRect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Sans Display" pitchFamily="2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D7FAED-AC13-FB66-59A6-AD264978E0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5008640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2993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2870">
          <p15:clr>
            <a:srgbClr val="5ACBF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5334000"/>
            <a:ext cx="4892040" cy="93821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>
            <a:extLst>
              <a:ext uri="{FF2B5EF4-FFF2-40B4-BE49-F238E27FC236}">
                <a16:creationId xmlns:a16="http://schemas.microsoft.com/office/drawing/2014/main" id="{8B32544F-F93C-4713-86AD-641424F4A7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6062472" cy="280720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Sans Display" pitchFamily="2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14744" y="5334000"/>
            <a:ext cx="4892040" cy="93821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>
            <a:extLst>
              <a:ext uri="{FF2B5EF4-FFF2-40B4-BE49-F238E27FC236}">
                <a16:creationId xmlns:a16="http://schemas.microsoft.com/office/drawing/2014/main" id="{E25EC377-3BC6-40D8-AECB-4FEB302014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6129528" y="2286000"/>
            <a:ext cx="6062472" cy="280720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Sans Display" pitchFamily="2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30461362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4" orient="horz" pos="3209">
          <p15:clr>
            <a:srgbClr val="5ACBF0"/>
          </p15:clr>
        </p15:guide>
        <p15:guide id="5" pos="3826">
          <p15:clr>
            <a:srgbClr val="5ACBF0"/>
          </p15:clr>
        </p15:guide>
        <p15:guide id="6" pos="3859">
          <p15:clr>
            <a:srgbClr val="5ACBF0"/>
          </p15:clr>
        </p15:guide>
        <p15:guide id="11" pos="1910">
          <p15:clr>
            <a:srgbClr val="5ACBF0"/>
          </p15:clr>
        </p15:guide>
        <p15:guide id="12" pos="5770">
          <p15:clr>
            <a:srgbClr val="5ACBF0"/>
          </p15:clr>
        </p15:guide>
        <p15:guide id="13" orient="horz" pos="3360">
          <p15:clr>
            <a:srgbClr val="5ACBF0"/>
          </p15:clr>
        </p15:guide>
        <p15:guide id="14" orient="horz">
          <p15:clr>
            <a:srgbClr val="5ACBF0"/>
          </p15:clr>
        </p15:guide>
        <p15:guide id="15" pos="3451">
          <p15:clr>
            <a:srgbClr val="5ACBF0"/>
          </p15:clr>
        </p15:guide>
        <p15:guide id="16" pos="4229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half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9861522-4B83-496F-B783-60079A7F201B}"/>
              </a:ext>
            </a:extLst>
          </p:cNvPr>
          <p:cNvSpPr/>
          <p:nvPr userDrawn="1"/>
        </p:nvSpPr>
        <p:spPr bwMode="auto">
          <a:xfrm>
            <a:off x="5334000" y="0"/>
            <a:ext cx="6858000" cy="68580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Sans Display"/>
              <a:ea typeface="Segoe UI" pitchFamily="34" charset="0"/>
              <a:cs typeface="Segoe Sans Display" pitchFamily="2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Sans Display" pitchFamily="2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528345C-E849-484F-6EDB-60DA66ABFF9C}"/>
              </a:ext>
            </a:extLst>
          </p:cNvPr>
          <p:cNvSpPr/>
          <p:nvPr/>
        </p:nvSpPr>
        <p:spPr>
          <a:xfrm>
            <a:off x="-1536171" y="5439314"/>
            <a:ext cx="381" cy="380"/>
          </a:xfrm>
          <a:custGeom>
            <a:avLst/>
            <a:gdLst>
              <a:gd name="connsiteX0" fmla="*/ 381 w 381"/>
              <a:gd name="connsiteY0" fmla="*/ 95 h 380"/>
              <a:gd name="connsiteX1" fmla="*/ 381 w 381"/>
              <a:gd name="connsiteY1" fmla="*/ 381 h 380"/>
              <a:gd name="connsiteX2" fmla="*/ 0 w 381"/>
              <a:gd name="connsiteY2" fmla="*/ 286 h 380"/>
              <a:gd name="connsiteX3" fmla="*/ 0 w 381"/>
              <a:gd name="connsiteY3" fmla="*/ 0 h 380"/>
              <a:gd name="connsiteX4" fmla="*/ 381 w 381"/>
              <a:gd name="connsiteY4" fmla="*/ 95 h 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" h="380">
                <a:moveTo>
                  <a:pt x="381" y="95"/>
                </a:moveTo>
                <a:lnTo>
                  <a:pt x="381" y="381"/>
                </a:lnTo>
                <a:lnTo>
                  <a:pt x="0" y="286"/>
                </a:lnTo>
                <a:lnTo>
                  <a:pt x="0" y="0"/>
                </a:lnTo>
                <a:lnTo>
                  <a:pt x="381" y="95"/>
                </a:ln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Sans Display"/>
              <a:ea typeface="+mn-ea"/>
              <a:cs typeface="+mn-cs"/>
            </a:endParaRPr>
          </a:p>
        </p:txBody>
      </p:sp>
      <p:sp>
        <p:nvSpPr>
          <p:cNvPr id="9" name="Picture Placeholder">
            <a:extLst>
              <a:ext uri="{FF2B5EF4-FFF2-40B4-BE49-F238E27FC236}">
                <a16:creationId xmlns:a16="http://schemas.microsoft.com/office/drawing/2014/main" id="{1806F1AA-538C-90BD-DFB1-71403C31CA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-8469"/>
            <a:ext cx="6866467" cy="6870841"/>
          </a:xfrm>
          <a:custGeom>
            <a:avLst/>
            <a:gdLst>
              <a:gd name="connsiteX0" fmla="*/ 0 w 6858000"/>
              <a:gd name="connsiteY0" fmla="*/ 1718752 h 6858000"/>
              <a:gd name="connsiteX1" fmla="*/ 1718752 w 6858000"/>
              <a:gd name="connsiteY1" fmla="*/ 0 h 6858000"/>
              <a:gd name="connsiteX2" fmla="*/ 5139248 w 6858000"/>
              <a:gd name="connsiteY2" fmla="*/ 0 h 6858000"/>
              <a:gd name="connsiteX3" fmla="*/ 6858000 w 6858000"/>
              <a:gd name="connsiteY3" fmla="*/ 1718752 h 6858000"/>
              <a:gd name="connsiteX4" fmla="*/ 6858000 w 6858000"/>
              <a:gd name="connsiteY4" fmla="*/ 5139248 h 6858000"/>
              <a:gd name="connsiteX5" fmla="*/ 5139248 w 6858000"/>
              <a:gd name="connsiteY5" fmla="*/ 6858000 h 6858000"/>
              <a:gd name="connsiteX6" fmla="*/ 1718752 w 6858000"/>
              <a:gd name="connsiteY6" fmla="*/ 6858000 h 6858000"/>
              <a:gd name="connsiteX7" fmla="*/ 0 w 6858000"/>
              <a:gd name="connsiteY7" fmla="*/ 5139248 h 6858000"/>
              <a:gd name="connsiteX8" fmla="*/ 0 w 6858000"/>
              <a:gd name="connsiteY8" fmla="*/ 1718752 h 6858000"/>
              <a:gd name="connsiteX0" fmla="*/ 421870 w 7279870"/>
              <a:gd name="connsiteY0" fmla="*/ 1727219 h 6866467"/>
              <a:gd name="connsiteX1" fmla="*/ 421889 w 7279870"/>
              <a:gd name="connsiteY1" fmla="*/ 0 h 6866467"/>
              <a:gd name="connsiteX2" fmla="*/ 5561118 w 7279870"/>
              <a:gd name="connsiteY2" fmla="*/ 8467 h 6866467"/>
              <a:gd name="connsiteX3" fmla="*/ 7279870 w 7279870"/>
              <a:gd name="connsiteY3" fmla="*/ 1727219 h 6866467"/>
              <a:gd name="connsiteX4" fmla="*/ 7279870 w 7279870"/>
              <a:gd name="connsiteY4" fmla="*/ 5147715 h 6866467"/>
              <a:gd name="connsiteX5" fmla="*/ 5561118 w 7279870"/>
              <a:gd name="connsiteY5" fmla="*/ 6866467 h 6866467"/>
              <a:gd name="connsiteX6" fmla="*/ 2140622 w 7279870"/>
              <a:gd name="connsiteY6" fmla="*/ 6866467 h 6866467"/>
              <a:gd name="connsiteX7" fmla="*/ 421870 w 7279870"/>
              <a:gd name="connsiteY7" fmla="*/ 5147715 h 6866467"/>
              <a:gd name="connsiteX8" fmla="*/ 421870 w 7279870"/>
              <a:gd name="connsiteY8" fmla="*/ 1727219 h 6866467"/>
              <a:gd name="connsiteX0" fmla="*/ 0 w 6858000"/>
              <a:gd name="connsiteY0" fmla="*/ 5147715 h 6866467"/>
              <a:gd name="connsiteX1" fmla="*/ 19 w 6858000"/>
              <a:gd name="connsiteY1" fmla="*/ 0 h 6866467"/>
              <a:gd name="connsiteX2" fmla="*/ 5139248 w 6858000"/>
              <a:gd name="connsiteY2" fmla="*/ 8467 h 6866467"/>
              <a:gd name="connsiteX3" fmla="*/ 6858000 w 6858000"/>
              <a:gd name="connsiteY3" fmla="*/ 1727219 h 6866467"/>
              <a:gd name="connsiteX4" fmla="*/ 6858000 w 6858000"/>
              <a:gd name="connsiteY4" fmla="*/ 5147715 h 6866467"/>
              <a:gd name="connsiteX5" fmla="*/ 5139248 w 6858000"/>
              <a:gd name="connsiteY5" fmla="*/ 6866467 h 6866467"/>
              <a:gd name="connsiteX6" fmla="*/ 1718752 w 6858000"/>
              <a:gd name="connsiteY6" fmla="*/ 6866467 h 6866467"/>
              <a:gd name="connsiteX7" fmla="*/ 0 w 6858000"/>
              <a:gd name="connsiteY7" fmla="*/ 5147715 h 6866467"/>
              <a:gd name="connsiteX0" fmla="*/ 0 w 6866467"/>
              <a:gd name="connsiteY0" fmla="*/ 5567401 h 7286153"/>
              <a:gd name="connsiteX1" fmla="*/ 19 w 6866467"/>
              <a:gd name="connsiteY1" fmla="*/ 419686 h 7286153"/>
              <a:gd name="connsiteX2" fmla="*/ 5139248 w 6866467"/>
              <a:gd name="connsiteY2" fmla="*/ 428153 h 7286153"/>
              <a:gd name="connsiteX3" fmla="*/ 6866467 w 6866467"/>
              <a:gd name="connsiteY3" fmla="*/ 419705 h 7286153"/>
              <a:gd name="connsiteX4" fmla="*/ 6858000 w 6866467"/>
              <a:gd name="connsiteY4" fmla="*/ 5567401 h 7286153"/>
              <a:gd name="connsiteX5" fmla="*/ 5139248 w 6866467"/>
              <a:gd name="connsiteY5" fmla="*/ 7286153 h 7286153"/>
              <a:gd name="connsiteX6" fmla="*/ 1718752 w 6866467"/>
              <a:gd name="connsiteY6" fmla="*/ 7286153 h 7286153"/>
              <a:gd name="connsiteX7" fmla="*/ 0 w 6866467"/>
              <a:gd name="connsiteY7" fmla="*/ 5567401 h 7286153"/>
              <a:gd name="connsiteX0" fmla="*/ 0 w 6866467"/>
              <a:gd name="connsiteY0" fmla="*/ 5147715 h 6866467"/>
              <a:gd name="connsiteX1" fmla="*/ 19 w 6866467"/>
              <a:gd name="connsiteY1" fmla="*/ 0 h 6866467"/>
              <a:gd name="connsiteX2" fmla="*/ 6866467 w 6866467"/>
              <a:gd name="connsiteY2" fmla="*/ 19 h 6866467"/>
              <a:gd name="connsiteX3" fmla="*/ 6858000 w 6866467"/>
              <a:gd name="connsiteY3" fmla="*/ 5147715 h 6866467"/>
              <a:gd name="connsiteX4" fmla="*/ 5139248 w 6866467"/>
              <a:gd name="connsiteY4" fmla="*/ 6866467 h 6866467"/>
              <a:gd name="connsiteX5" fmla="*/ 1718752 w 6866467"/>
              <a:gd name="connsiteY5" fmla="*/ 6866467 h 6866467"/>
              <a:gd name="connsiteX6" fmla="*/ 0 w 6866467"/>
              <a:gd name="connsiteY6" fmla="*/ 5147715 h 6866467"/>
              <a:gd name="connsiteX0" fmla="*/ 0 w 6866467"/>
              <a:gd name="connsiteY0" fmla="*/ 5147715 h 7288337"/>
              <a:gd name="connsiteX1" fmla="*/ 19 w 6866467"/>
              <a:gd name="connsiteY1" fmla="*/ 0 h 7288337"/>
              <a:gd name="connsiteX2" fmla="*/ 6866467 w 6866467"/>
              <a:gd name="connsiteY2" fmla="*/ 19 h 7288337"/>
              <a:gd name="connsiteX3" fmla="*/ 6858000 w 6866467"/>
              <a:gd name="connsiteY3" fmla="*/ 6866448 h 7288337"/>
              <a:gd name="connsiteX4" fmla="*/ 5139248 w 6866467"/>
              <a:gd name="connsiteY4" fmla="*/ 6866467 h 7288337"/>
              <a:gd name="connsiteX5" fmla="*/ 1718752 w 6866467"/>
              <a:gd name="connsiteY5" fmla="*/ 6866467 h 7288337"/>
              <a:gd name="connsiteX6" fmla="*/ 0 w 6866467"/>
              <a:gd name="connsiteY6" fmla="*/ 5147715 h 7288337"/>
              <a:gd name="connsiteX0" fmla="*/ 0 w 6866467"/>
              <a:gd name="connsiteY0" fmla="*/ 5147715 h 7444913"/>
              <a:gd name="connsiteX1" fmla="*/ 19 w 6866467"/>
              <a:gd name="connsiteY1" fmla="*/ 0 h 7444913"/>
              <a:gd name="connsiteX2" fmla="*/ 6866467 w 6866467"/>
              <a:gd name="connsiteY2" fmla="*/ 19 h 7444913"/>
              <a:gd name="connsiteX3" fmla="*/ 6858000 w 6866467"/>
              <a:gd name="connsiteY3" fmla="*/ 6866448 h 7444913"/>
              <a:gd name="connsiteX4" fmla="*/ 1718752 w 6866467"/>
              <a:gd name="connsiteY4" fmla="*/ 6866467 h 7444913"/>
              <a:gd name="connsiteX5" fmla="*/ 0 w 6866467"/>
              <a:gd name="connsiteY5" fmla="*/ 5147715 h 7444913"/>
              <a:gd name="connsiteX0" fmla="*/ 0 w 6866467"/>
              <a:gd name="connsiteY0" fmla="*/ 5147715 h 7444913"/>
              <a:gd name="connsiteX1" fmla="*/ 19 w 6866467"/>
              <a:gd name="connsiteY1" fmla="*/ 0 h 7444913"/>
              <a:gd name="connsiteX2" fmla="*/ 6866467 w 6866467"/>
              <a:gd name="connsiteY2" fmla="*/ 19 h 7444913"/>
              <a:gd name="connsiteX3" fmla="*/ 6858000 w 6866467"/>
              <a:gd name="connsiteY3" fmla="*/ 6866448 h 7444913"/>
              <a:gd name="connsiteX4" fmla="*/ 1718752 w 6866467"/>
              <a:gd name="connsiteY4" fmla="*/ 6866467 h 7444913"/>
              <a:gd name="connsiteX5" fmla="*/ 0 w 6866467"/>
              <a:gd name="connsiteY5" fmla="*/ 5147715 h 7444913"/>
              <a:gd name="connsiteX0" fmla="*/ 0 w 6866467"/>
              <a:gd name="connsiteY0" fmla="*/ 5147715 h 7375078"/>
              <a:gd name="connsiteX1" fmla="*/ 19 w 6866467"/>
              <a:gd name="connsiteY1" fmla="*/ 0 h 7375078"/>
              <a:gd name="connsiteX2" fmla="*/ 6866467 w 6866467"/>
              <a:gd name="connsiteY2" fmla="*/ 19 h 7375078"/>
              <a:gd name="connsiteX3" fmla="*/ 6858000 w 6866467"/>
              <a:gd name="connsiteY3" fmla="*/ 6866448 h 7375078"/>
              <a:gd name="connsiteX4" fmla="*/ 1718752 w 6866467"/>
              <a:gd name="connsiteY4" fmla="*/ 6866467 h 7375078"/>
              <a:gd name="connsiteX5" fmla="*/ 0 w 6866467"/>
              <a:gd name="connsiteY5" fmla="*/ 5147715 h 7375078"/>
              <a:gd name="connsiteX0" fmla="*/ 0 w 6866467"/>
              <a:gd name="connsiteY0" fmla="*/ 5147715 h 6870841"/>
              <a:gd name="connsiteX1" fmla="*/ 19 w 6866467"/>
              <a:gd name="connsiteY1" fmla="*/ 0 h 6870841"/>
              <a:gd name="connsiteX2" fmla="*/ 6866467 w 6866467"/>
              <a:gd name="connsiteY2" fmla="*/ 19 h 6870841"/>
              <a:gd name="connsiteX3" fmla="*/ 6858000 w 6866467"/>
              <a:gd name="connsiteY3" fmla="*/ 6866448 h 6870841"/>
              <a:gd name="connsiteX4" fmla="*/ 1718752 w 6866467"/>
              <a:gd name="connsiteY4" fmla="*/ 6866467 h 6870841"/>
              <a:gd name="connsiteX5" fmla="*/ 0 w 6866467"/>
              <a:gd name="connsiteY5" fmla="*/ 5147715 h 6870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66467" h="6870841">
                <a:moveTo>
                  <a:pt x="0" y="5147715"/>
                </a:moveTo>
                <a:cubicBezTo>
                  <a:pt x="6" y="3431810"/>
                  <a:pt x="13" y="1715905"/>
                  <a:pt x="19" y="0"/>
                </a:cubicBezTo>
                <a:lnTo>
                  <a:pt x="6866467" y="19"/>
                </a:lnTo>
                <a:cubicBezTo>
                  <a:pt x="6863645" y="1715918"/>
                  <a:pt x="6862233" y="3433233"/>
                  <a:pt x="6858000" y="6866448"/>
                </a:cubicBezTo>
                <a:cubicBezTo>
                  <a:pt x="6016982" y="6876323"/>
                  <a:pt x="2897101" y="6866467"/>
                  <a:pt x="1718752" y="6866467"/>
                </a:cubicBezTo>
                <a:cubicBezTo>
                  <a:pt x="769511" y="6866467"/>
                  <a:pt x="0" y="6096956"/>
                  <a:pt x="0" y="5147715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Sans Display" pitchFamily="2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pic>
        <p:nvPicPr>
          <p:cNvPr id="3" name="Graphic 13" descr="AI Business Solutions">
            <a:extLst>
              <a:ext uri="{FF2B5EF4-FFF2-40B4-BE49-F238E27FC236}">
                <a16:creationId xmlns:a16="http://schemas.microsoft.com/office/drawing/2014/main" id="{DDE1CBBF-FEF1-E2C6-B1B1-3D822118F3D0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 userDrawn="1"/>
        </p:nvPicPr>
        <p:blipFill>
          <a:blip r:embed="rId3"/>
          <a:srcRect/>
          <a:stretch/>
        </p:blipFill>
        <p:spPr bwMode="black">
          <a:xfrm>
            <a:off x="508073" y="510939"/>
            <a:ext cx="2862972" cy="447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738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3000">
          <p15:clr>
            <a:srgbClr val="5ACBF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285292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>
            <a:extLst>
              <a:ext uri="{FF2B5EF4-FFF2-40B4-BE49-F238E27FC236}">
                <a16:creationId xmlns:a16="http://schemas.microsoft.com/office/drawing/2014/main" id="{8B32544F-F93C-4713-86AD-641424F4A7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4023360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Sans Display" pitchFamily="2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69536" y="4799409"/>
            <a:ext cx="285292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>
            <a:extLst>
              <a:ext uri="{FF2B5EF4-FFF2-40B4-BE49-F238E27FC236}">
                <a16:creationId xmlns:a16="http://schemas.microsoft.com/office/drawing/2014/main" id="{E25EC377-3BC6-40D8-AECB-4FEB302014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084320" y="2286000"/>
            <a:ext cx="4023360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Sans Display" pitchFamily="2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753856" y="4799410"/>
            <a:ext cx="285292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>
            <a:extLst>
              <a:ext uri="{FF2B5EF4-FFF2-40B4-BE49-F238E27FC236}">
                <a16:creationId xmlns:a16="http://schemas.microsoft.com/office/drawing/2014/main" id="{7DB5F15A-5980-40FF-9D54-3FDE41D604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68640" y="2286000"/>
            <a:ext cx="4023360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Sans Display" pitchFamily="2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84929634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2534">
          <p15:clr>
            <a:srgbClr val="5ACBF0"/>
          </p15:clr>
        </p15:guide>
        <p15:guide id="6" pos="2573">
          <p15:clr>
            <a:srgbClr val="5ACBF0"/>
          </p15:clr>
        </p15:guide>
        <p15:guide id="8" pos="5109">
          <p15:clr>
            <a:srgbClr val="5ACBF0"/>
          </p15:clr>
        </p15:guide>
        <p15:guide id="9" pos="5145">
          <p15:clr>
            <a:srgbClr val="5ACBF0"/>
          </p15:clr>
        </p15:guide>
        <p15:guide id="11" pos="1266">
          <p15:clr>
            <a:srgbClr val="5ACBF0"/>
          </p15:clr>
        </p15:guide>
        <p15:guide id="12" pos="3840">
          <p15:clr>
            <a:srgbClr val="5ACBF0"/>
          </p15:clr>
        </p15:guide>
        <p15:guide id="13" pos="6414">
          <p15:clr>
            <a:srgbClr val="5ACBF0"/>
          </p15:clr>
        </p15:guide>
        <p15:guide id="14" orient="horz" pos="1074">
          <p15:clr>
            <a:srgbClr val="5ACBF0"/>
          </p15:clr>
        </p15:guide>
        <p15:guide id="15" pos="2168">
          <p15:clr>
            <a:srgbClr val="5ACBF0"/>
          </p15:clr>
        </p15:guide>
        <p15:guide id="16" pos="2944">
          <p15:clr>
            <a:srgbClr val="5ACBF0"/>
          </p15:clr>
        </p15:guide>
        <p15:guide id="17" pos="4738">
          <p15:clr>
            <a:srgbClr val="5ACBF0"/>
          </p15:clr>
        </p15:guide>
        <p15:guide id="18" pos="5514">
          <p15:clr>
            <a:srgbClr val="5ACBF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7" y="4800600"/>
            <a:ext cx="182879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>
            <a:extLst>
              <a:ext uri="{FF2B5EF4-FFF2-40B4-BE49-F238E27FC236}">
                <a16:creationId xmlns:a16="http://schemas.microsoft.com/office/drawing/2014/main" id="{8B32544F-F93C-4713-86AD-641424F4A7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999232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Sans Display" pitchFamily="2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649473" y="4799409"/>
            <a:ext cx="182879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>
            <a:extLst>
              <a:ext uri="{FF2B5EF4-FFF2-40B4-BE49-F238E27FC236}">
                <a16:creationId xmlns:a16="http://schemas.microsoft.com/office/drawing/2014/main" id="{E25EC377-3BC6-40D8-AECB-4FEB302014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064256" y="2286000"/>
            <a:ext cx="2999232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Sans Display" pitchFamily="2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713729" y="4799410"/>
            <a:ext cx="182879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>
            <a:extLst>
              <a:ext uri="{FF2B5EF4-FFF2-40B4-BE49-F238E27FC236}">
                <a16:creationId xmlns:a16="http://schemas.microsoft.com/office/drawing/2014/main" id="{7DB5F15A-5980-40FF-9D54-3FDE41D604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128512" y="2286000"/>
            <a:ext cx="2999232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Sans Display" pitchFamily="2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777985" y="4799409"/>
            <a:ext cx="182879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>
            <a:extLst>
              <a:ext uri="{FF2B5EF4-FFF2-40B4-BE49-F238E27FC236}">
                <a16:creationId xmlns:a16="http://schemas.microsoft.com/office/drawing/2014/main" id="{713AAE36-2045-4D14-87DC-59D4EFCC15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192768" y="2286000"/>
            <a:ext cx="2999232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Sans Display" pitchFamily="2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07710977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1890">
          <p15:clr>
            <a:srgbClr val="5ACBF0"/>
          </p15:clr>
        </p15:guide>
        <p15:guide id="6" pos="1930">
          <p15:clr>
            <a:srgbClr val="5ACBF0"/>
          </p15:clr>
        </p15:guide>
        <p15:guide id="7" pos="5749">
          <p15:clr>
            <a:srgbClr val="5ACBF0"/>
          </p15:clr>
        </p15:guide>
        <p15:guide id="8" pos="3820">
          <p15:clr>
            <a:srgbClr val="5ACBF0"/>
          </p15:clr>
        </p15:guide>
        <p15:guide id="9" pos="3860">
          <p15:clr>
            <a:srgbClr val="5ACBF0"/>
          </p15:clr>
        </p15:guide>
        <p15:guide id="10" pos="5789">
          <p15:clr>
            <a:srgbClr val="5ACBF0"/>
          </p15:clr>
        </p15:guide>
        <p15:guide id="11" pos="944">
          <p15:clr>
            <a:srgbClr val="5ACBF0"/>
          </p15:clr>
        </p15:guide>
        <p15:guide id="12" pos="2876">
          <p15:clr>
            <a:srgbClr val="5ACBF0"/>
          </p15:clr>
        </p15:guide>
        <p15:guide id="13" pos="4807">
          <p15:clr>
            <a:srgbClr val="5ACBF0"/>
          </p15:clr>
        </p15:guide>
        <p15:guide id="14" pos="6736">
          <p15:clr>
            <a:srgbClr val="5ACBF0"/>
          </p15:clr>
        </p15:guide>
        <p15:guide id="15" orient="horz">
          <p15:clr>
            <a:srgbClr val="5ACBF0"/>
          </p15:clr>
        </p15:guide>
        <p15:guide id="16" pos="1524">
          <p15:clr>
            <a:srgbClr val="5ACBF0"/>
          </p15:clr>
        </p15:guide>
        <p15:guide id="17" pos="2298">
          <p15:clr>
            <a:srgbClr val="5ACBF0"/>
          </p15:clr>
        </p15:guide>
        <p15:guide id="18" pos="3450">
          <p15:clr>
            <a:srgbClr val="5ACBF0"/>
          </p15:clr>
        </p15:guide>
        <p15:guide id="19" pos="4230">
          <p15:clr>
            <a:srgbClr val="5ACBF0"/>
          </p15:clr>
        </p15:guide>
        <p15:guide id="20" pos="5380">
          <p15:clr>
            <a:srgbClr val="5ACBF0"/>
          </p15:clr>
        </p15:guide>
        <p15:guide id="21" pos="6156">
          <p15:clr>
            <a:srgbClr val="5ACBF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92608" y="4800600"/>
            <a:ext cx="1801368" cy="147280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>
            <a:extLst>
              <a:ext uri="{FF2B5EF4-FFF2-40B4-BE49-F238E27FC236}">
                <a16:creationId xmlns:a16="http://schemas.microsoft.com/office/drawing/2014/main" id="{8B32544F-F93C-4713-86AD-641424F4A7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386584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Sans Display" pitchFamily="2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743962" y="4799409"/>
            <a:ext cx="1801368" cy="147280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>
            <a:extLst>
              <a:ext uri="{FF2B5EF4-FFF2-40B4-BE49-F238E27FC236}">
                <a16:creationId xmlns:a16="http://schemas.microsoft.com/office/drawing/2014/main" id="{E25EC377-3BC6-40D8-AECB-4FEB302014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2451354" y="2286000"/>
            <a:ext cx="2386584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Sans Display" pitchFamily="2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195316" y="4799410"/>
            <a:ext cx="1801368" cy="147280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>
            <a:extLst>
              <a:ext uri="{FF2B5EF4-FFF2-40B4-BE49-F238E27FC236}">
                <a16:creationId xmlns:a16="http://schemas.microsoft.com/office/drawing/2014/main" id="{7DB5F15A-5980-40FF-9D54-3FDE41D604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4902708" y="2286000"/>
            <a:ext cx="2386584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Sans Display" pitchFamily="2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646670" y="4799409"/>
            <a:ext cx="1801368" cy="147280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>
            <a:extLst>
              <a:ext uri="{FF2B5EF4-FFF2-40B4-BE49-F238E27FC236}">
                <a16:creationId xmlns:a16="http://schemas.microsoft.com/office/drawing/2014/main" id="{713AAE36-2045-4D14-87DC-59D4EFCC15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7354062" y="2286000"/>
            <a:ext cx="2386584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Sans Display" pitchFamily="2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B1B6F72-F14C-40F1-8B29-8620AA34DC6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0098024" y="4799409"/>
            <a:ext cx="1801368" cy="147280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">
            <a:extLst>
              <a:ext uri="{FF2B5EF4-FFF2-40B4-BE49-F238E27FC236}">
                <a16:creationId xmlns:a16="http://schemas.microsoft.com/office/drawing/2014/main" id="{2AD682C7-20D7-4ED0-99A7-C8530DAC86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9805416" y="2286000"/>
            <a:ext cx="2386584" cy="2286000"/>
          </a:xfrm>
          <a:blipFill>
            <a:blip r:embed="rId6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Sans Display" pitchFamily="2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90134322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8" pos="4631">
          <p15:clr>
            <a:srgbClr val="5ACBF0"/>
          </p15:clr>
        </p15:guide>
        <p15:guide id="9" pos="4593">
          <p15:clr>
            <a:srgbClr val="5ACBF0"/>
          </p15:clr>
        </p15:guide>
        <p15:guide id="10" pos="6134">
          <p15:clr>
            <a:srgbClr val="5ACBF0"/>
          </p15:clr>
        </p15:guide>
        <p15:guide id="11" pos="1323">
          <p15:clr>
            <a:srgbClr val="5ACBF0"/>
          </p15:clr>
        </p15:guide>
        <p15:guide id="12" pos="2865">
          <p15:clr>
            <a:srgbClr val="5ACBF0"/>
          </p15:clr>
        </p15:guide>
        <p15:guide id="13" pos="4815">
          <p15:clr>
            <a:srgbClr val="5ACBF0"/>
          </p15:clr>
        </p15:guide>
        <p15:guide id="14" pos="6361">
          <p15:clr>
            <a:srgbClr val="5ACBF0"/>
          </p15:clr>
        </p15:guide>
        <p15:guide id="15" orient="horz">
          <p15:clr>
            <a:srgbClr val="5ACBF0"/>
          </p15:clr>
        </p15:guide>
        <p15:guide id="16" pos="1727">
          <p15:clr>
            <a:srgbClr val="5ACBF0"/>
          </p15:clr>
        </p15:guide>
        <p15:guide id="17" pos="2294">
          <p15:clr>
            <a:srgbClr val="5ACBF0"/>
          </p15:clr>
        </p15:guide>
        <p15:guide id="18" pos="3273">
          <p15:clr>
            <a:srgbClr val="5ACBF0"/>
          </p15:clr>
        </p15:guide>
        <p15:guide id="19" pos="4411">
          <p15:clr>
            <a:srgbClr val="5ACBF0"/>
          </p15:clr>
        </p15:guide>
        <p15:guide id="21" pos="6179">
          <p15:clr>
            <a:srgbClr val="5ACBF0"/>
          </p15:clr>
        </p15:guide>
        <p15:guide id="22" pos="1501">
          <p15:clr>
            <a:srgbClr val="5ACBF0"/>
          </p15:clr>
        </p15:guide>
        <p15:guide id="23" pos="1543">
          <p15:clr>
            <a:srgbClr val="5ACBF0"/>
          </p15:clr>
        </p15:guide>
        <p15:guide id="24" pos="3049">
          <p15:clr>
            <a:srgbClr val="5ACBF0"/>
          </p15:clr>
        </p15:guide>
        <p15:guide id="25" pos="3088">
          <p15:clr>
            <a:srgbClr val="5ACBF0"/>
          </p15:clr>
        </p15:guide>
        <p15:guide id="26" pos="5954">
          <p15:clr>
            <a:srgbClr val="5ACBF0"/>
          </p15:clr>
        </p15:guide>
        <p15:guide id="27" pos="3840">
          <p15:clr>
            <a:srgbClr val="5ACBF0"/>
          </p15:clr>
        </p15:guide>
        <p15:guide id="28" pos="5386">
          <p15:clr>
            <a:srgbClr val="5ACBF0"/>
          </p15:clr>
        </p15:guide>
        <p15:guide id="29" pos="753">
          <p15:clr>
            <a:srgbClr val="5ACBF0"/>
          </p15:clr>
        </p15:guide>
        <p15:guide id="30" pos="6927">
          <p15:clr>
            <a:srgbClr val="5ACBF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8962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>
            <a:extLst>
              <a:ext uri="{FF2B5EF4-FFF2-40B4-BE49-F238E27FC236}">
                <a16:creationId xmlns:a16="http://schemas.microsoft.com/office/drawing/2014/main" id="{5757E314-6417-4051-A2CD-D3614CAA6A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2037906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Sans Display" pitchFamily="2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037906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>
            <a:extLst>
              <a:ext uri="{FF2B5EF4-FFF2-40B4-BE49-F238E27FC236}">
                <a16:creationId xmlns:a16="http://schemas.microsoft.com/office/drawing/2014/main" id="{E5577FC3-49F5-4B04-AFD3-AA0A57BA83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4939284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Sans Display" pitchFamily="2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39284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>
            <a:extLst>
              <a:ext uri="{FF2B5EF4-FFF2-40B4-BE49-F238E27FC236}">
                <a16:creationId xmlns:a16="http://schemas.microsoft.com/office/drawing/2014/main" id="{9B56ECFD-6AA2-4EC5-A445-D1E0952199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7840663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Sans Display" pitchFamily="2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840663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1469726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3840">
          <p15:clr>
            <a:srgbClr val="5ACBF0"/>
          </p15:clr>
        </p15:guide>
        <p15:guide id="4" pos="1283">
          <p15:clr>
            <a:srgbClr val="5ACBF0"/>
          </p15:clr>
        </p15:guide>
        <p15:guide id="5" pos="5666">
          <p15:clr>
            <a:srgbClr val="5ACBF0"/>
          </p15:clr>
        </p15:guide>
        <p15:guide id="6" pos="2741">
          <p15:clr>
            <a:srgbClr val="5ACBF0"/>
          </p15:clr>
        </p15:guide>
        <p15:guide id="7" pos="2012">
          <p15:clr>
            <a:srgbClr val="5ACBF0"/>
          </p15:clr>
        </p15:guide>
        <p15:guide id="8" pos="3109">
          <p15:clr>
            <a:srgbClr val="5ACBF0"/>
          </p15:clr>
        </p15:guide>
        <p15:guide id="9" pos="4570">
          <p15:clr>
            <a:srgbClr val="5ACBF0"/>
          </p15:clr>
        </p15:guide>
        <p15:guide id="11" pos="6397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3" pos="4938">
          <p15:clr>
            <a:srgbClr val="5ACBF0"/>
          </p15:clr>
        </p15:guide>
        <p15:guide id="14" orient="horz" pos="2894">
          <p15:clr>
            <a:srgbClr val="5ACBF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>
            <a:extLst>
              <a:ext uri="{FF2B5EF4-FFF2-40B4-BE49-F238E27FC236}">
                <a16:creationId xmlns:a16="http://schemas.microsoft.com/office/drawing/2014/main" id="{5757E314-6417-4051-A2CD-D3614CAA6A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Sans Display" pitchFamily="2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800600"/>
            <a:ext cx="2313432" cy="147439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>
            <a:extLst>
              <a:ext uri="{FF2B5EF4-FFF2-40B4-BE49-F238E27FC236}">
                <a16:creationId xmlns:a16="http://schemas.microsoft.com/office/drawing/2014/main" id="{E5577FC3-49F5-4B04-AFD3-AA0A57BA83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3487250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Sans Display" pitchFamily="2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87250" y="4800600"/>
            <a:ext cx="2313432" cy="147439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>
            <a:extLst>
              <a:ext uri="{FF2B5EF4-FFF2-40B4-BE49-F238E27FC236}">
                <a16:creationId xmlns:a16="http://schemas.microsoft.com/office/drawing/2014/main" id="{9B56ECFD-6AA2-4EC5-A445-D1E0952199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6390300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Sans Display" pitchFamily="2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90300" y="4800600"/>
            <a:ext cx="2313432" cy="147439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>
            <a:extLst>
              <a:ext uri="{FF2B5EF4-FFF2-40B4-BE49-F238E27FC236}">
                <a16:creationId xmlns:a16="http://schemas.microsoft.com/office/drawing/2014/main" id="{F78E1D3B-7D6F-4EFD-9EB2-E1A27309D6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9293351" y="2286000"/>
            <a:ext cx="2313432" cy="2313432"/>
          </a:xfrm>
          <a:prstGeom prst="ellipse">
            <a:avLst/>
          </a:prstGeom>
          <a:blipFill>
            <a:blip r:embed="rId5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Sans Display" pitchFamily="2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293351" y="4800600"/>
            <a:ext cx="2313432" cy="147439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9949516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4025">
          <p15:clr>
            <a:srgbClr val="5ACBF0"/>
          </p15:clr>
        </p15:guide>
        <p15:guide id="5" pos="5854">
          <p15:clr>
            <a:srgbClr val="5ACBF0"/>
          </p15:clr>
        </p15:guide>
        <p15:guide id="7" pos="3654">
          <p15:clr>
            <a:srgbClr val="5ACBF0"/>
          </p15:clr>
        </p15:guide>
        <p15:guide id="8" pos="2195">
          <p15:clr>
            <a:srgbClr val="5ACBF0"/>
          </p15:clr>
        </p15:guide>
        <p15:guide id="10" pos="2926">
          <p15:clr>
            <a:srgbClr val="5ACBF0"/>
          </p15:clr>
        </p15:guide>
        <p15:guide id="11" pos="4756">
          <p15:clr>
            <a:srgbClr val="5ACBF0"/>
          </p15:clr>
        </p15:guide>
        <p15:guide id="12" pos="6581">
          <p15:clr>
            <a:srgbClr val="5ACBF0"/>
          </p15:clr>
        </p15:guide>
        <p15:guide id="13" pos="1097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26">
          <p15:clr>
            <a:srgbClr val="5ACBF0"/>
          </p15:clr>
        </p15:guide>
        <p15:guide id="18" pos="5483">
          <p15:clr>
            <a:srgbClr val="5ACBF0"/>
          </p15:clr>
        </p15:guide>
        <p15:guide id="19" orient="horz" pos="2898">
          <p15:clr>
            <a:srgbClr val="5ACBF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>
            <a:extLst>
              <a:ext uri="{FF2B5EF4-FFF2-40B4-BE49-F238E27FC236}">
                <a16:creationId xmlns:a16="http://schemas.microsoft.com/office/drawing/2014/main" id="{5757E314-6417-4051-A2CD-D3614CAA6A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1737360" cy="1737360"/>
          </a:xfrm>
          <a:prstGeom prst="ellipse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Sans Display" pitchFamily="2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>
            <a:extLst>
              <a:ext uri="{FF2B5EF4-FFF2-40B4-BE49-F238E27FC236}">
                <a16:creationId xmlns:a16="http://schemas.microsoft.com/office/drawing/2014/main" id="{E5577FC3-49F5-4B04-AFD3-AA0A57BA83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2905506" y="2286000"/>
            <a:ext cx="1737360" cy="1737360"/>
          </a:xfrm>
          <a:prstGeom prst="ellipse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Sans Display" pitchFamily="2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905506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>
            <a:extLst>
              <a:ext uri="{FF2B5EF4-FFF2-40B4-BE49-F238E27FC236}">
                <a16:creationId xmlns:a16="http://schemas.microsoft.com/office/drawing/2014/main" id="{9B56ECFD-6AA2-4EC5-A445-D1E0952199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5227320" y="2286000"/>
            <a:ext cx="1737360" cy="1737360"/>
          </a:xfrm>
          <a:prstGeom prst="ellipse">
            <a:avLst/>
          </a:prstGeom>
          <a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Sans Display" pitchFamily="2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227320" y="4235451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>
            <a:extLst>
              <a:ext uri="{FF2B5EF4-FFF2-40B4-BE49-F238E27FC236}">
                <a16:creationId xmlns:a16="http://schemas.microsoft.com/office/drawing/2014/main" id="{F78E1D3B-7D6F-4EFD-9EB2-E1A27309D6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7548118" y="2286000"/>
            <a:ext cx="1737360" cy="1737360"/>
          </a:xfrm>
          <a:prstGeom prst="ellipse">
            <a:avLst/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Sans Display" pitchFamily="2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insert44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48118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>
            <a:extLst>
              <a:ext uri="{FF2B5EF4-FFF2-40B4-BE49-F238E27FC236}">
                <a16:creationId xmlns:a16="http://schemas.microsoft.com/office/drawing/2014/main" id="{E4DC3400-0B11-4EA0-9B8D-6FADE6964F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 bwMode="ltGray">
          <a:xfrm>
            <a:off x="9869423" y="2286000"/>
            <a:ext cx="1737360" cy="1737360"/>
          </a:xfrm>
          <a:prstGeom prst="ellipse">
            <a:avLst/>
          </a:prstGeom>
          <a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Sans Display" pitchFamily="2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133C357E-ECC0-485F-9033-5D4DEC8774B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869423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899353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664">
          <p15:clr>
            <a:srgbClr val="5ACBF0"/>
          </p15:clr>
        </p15:guide>
        <p15:guide id="3" pos="6216">
          <p15:clr>
            <a:srgbClr val="5ACBF0"/>
          </p15:clr>
        </p15:guide>
        <p15:guide id="5" pos="5850">
          <p15:clr>
            <a:srgbClr val="5ACBF0"/>
          </p15:clr>
        </p15:guide>
        <p15:guide id="7" pos="4392">
          <p15:clr>
            <a:srgbClr val="5ACBF0"/>
          </p15:clr>
        </p15:guide>
        <p15:guide id="8" pos="3292">
          <p15:clr>
            <a:srgbClr val="5ACBF0"/>
          </p15:clr>
        </p15:guide>
        <p15:guide id="10" pos="2926">
          <p15:clr>
            <a:srgbClr val="5ACBF0"/>
          </p15:clr>
        </p15:guide>
        <p15:guide id="11" pos="4754">
          <p15:clr>
            <a:srgbClr val="5ACBF0"/>
          </p15:clr>
        </p15:guide>
        <p15:guide id="13" pos="1464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30">
          <p15:clr>
            <a:srgbClr val="5ACBF0"/>
          </p15:clr>
        </p15:guide>
        <p15:guide id="16" orient="horz" pos="2533">
          <p15:clr>
            <a:srgbClr val="5ACBF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6" y="2309812"/>
            <a:ext cx="3182027" cy="553998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56100" y="2309812"/>
            <a:ext cx="7253288" cy="369332"/>
          </a:xfrm>
        </p:spPr>
        <p:txBody>
          <a:bodyPr anchor="t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 bwMode="black">
          <a:xfrm>
            <a:off x="585216" y="2019300"/>
            <a:ext cx="3182112" cy="0"/>
          </a:xfrm>
          <a:prstGeom prst="line">
            <a:avLst/>
          </a:prstGeom>
          <a:ln w="28575">
            <a:gradFill flip="none" rotWithShape="1">
              <a:gsLst>
                <a:gs pos="50000">
                  <a:schemeClr val="accent2"/>
                </a:gs>
                <a:gs pos="10000">
                  <a:schemeClr val="accent1"/>
                </a:gs>
                <a:gs pos="90000">
                  <a:schemeClr val="accent3"/>
                </a:gs>
              </a:gsLst>
              <a:lin ang="0" scaled="1"/>
              <a:tileRect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 bwMode="black">
          <a:xfrm>
            <a:off x="4354523" y="2019300"/>
            <a:ext cx="7254865" cy="0"/>
          </a:xfrm>
          <a:prstGeom prst="line">
            <a:avLst/>
          </a:prstGeom>
          <a:ln w="19050">
            <a:solidFill>
              <a:schemeClr val="accent6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582813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pos="2376">
          <p15:clr>
            <a:srgbClr val="5ACBF0"/>
          </p15:clr>
        </p15:guide>
        <p15:guide id="32" orient="horz" pos="1455">
          <p15:clr>
            <a:srgbClr val="5ACBF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788"/>
            <a:ext cx="3182027" cy="5683250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1888" y="3242746"/>
            <a:ext cx="6667500" cy="369332"/>
          </a:xfrm>
        </p:spPr>
        <p:txBody>
          <a:bodyPr anchor="ctr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 bwMode="black">
          <a:xfrm>
            <a:off x="4356100" y="2578100"/>
            <a:ext cx="0" cy="1701800"/>
          </a:xfrm>
          <a:prstGeom prst="line">
            <a:avLst/>
          </a:prstGeom>
          <a:ln w="28575">
            <a:gradFill flip="none" rotWithShape="1">
              <a:gsLst>
                <a:gs pos="50000">
                  <a:schemeClr val="accent2"/>
                </a:gs>
                <a:gs pos="10000">
                  <a:schemeClr val="accent1"/>
                </a:gs>
                <a:gs pos="90000">
                  <a:schemeClr val="accent3"/>
                </a:gs>
              </a:gsLst>
              <a:lin ang="5400000" scaled="1"/>
              <a:tileRect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223644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82416" y="1201737"/>
            <a:ext cx="8025384" cy="2330084"/>
          </a:xfrm>
          <a:noFill/>
        </p:spPr>
        <p:txBody>
          <a:bodyPr wrap="square" lIns="0" tIns="0" rIns="0" bIns="0" anchor="t" anchorCtr="0">
            <a:norm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Sans Display" pitchFamily="2" charset="0"/>
              </a:defRPr>
            </a:lvl1pPr>
          </a:lstStyle>
          <a:p>
            <a:r>
              <a:rPr lang="en-US"/>
              <a:t>Quote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82416" y="3977319"/>
            <a:ext cx="8025384" cy="369332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4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grpSp>
        <p:nvGrpSpPr>
          <p:cNvPr id="7" name="Group 4">
            <a:extLst>
              <a:ext uri="{FF2B5EF4-FFF2-40B4-BE49-F238E27FC236}">
                <a16:creationId xmlns:a16="http://schemas.microsoft.com/office/drawing/2014/main" id="{C8AB461E-CB73-9CEB-8B28-17831FA302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584200" y="1201737"/>
            <a:ext cx="2051050" cy="1833563"/>
            <a:chOff x="368" y="757"/>
            <a:chExt cx="1292" cy="1155"/>
          </a:xfrm>
          <a:gradFill>
            <a:gsLst>
              <a:gs pos="100000">
                <a:schemeClr val="accent2"/>
              </a:gs>
              <a:gs pos="10000">
                <a:schemeClr val="accent1"/>
              </a:gs>
            </a:gsLst>
            <a:path path="circle">
              <a:fillToRect r="100000" b="100000"/>
            </a:path>
          </a:gradFill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4F29B8AD-C82A-7DC9-3F10-D7AD135CF5B0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1110" y="757"/>
              <a:ext cx="550" cy="1155"/>
            </a:xfrm>
            <a:custGeom>
              <a:avLst/>
              <a:gdLst>
                <a:gd name="T0" fmla="*/ 0 w 1276"/>
                <a:gd name="T1" fmla="*/ 0 h 2681"/>
                <a:gd name="T2" fmla="*/ 0 w 1276"/>
                <a:gd name="T3" fmla="*/ 0 h 2681"/>
                <a:gd name="T4" fmla="*/ 0 w 1276"/>
                <a:gd name="T5" fmla="*/ 1115 h 2681"/>
                <a:gd name="T6" fmla="*/ 45 w 1276"/>
                <a:gd name="T7" fmla="*/ 1661 h 2681"/>
                <a:gd name="T8" fmla="*/ 225 w 1276"/>
                <a:gd name="T9" fmla="*/ 2124 h 2681"/>
                <a:gd name="T10" fmla="*/ 610 w 1276"/>
                <a:gd name="T11" fmla="*/ 2473 h 2681"/>
                <a:gd name="T12" fmla="*/ 1276 w 1276"/>
                <a:gd name="T13" fmla="*/ 2681 h 2681"/>
                <a:gd name="T14" fmla="*/ 1276 w 1276"/>
                <a:gd name="T15" fmla="*/ 2047 h 2681"/>
                <a:gd name="T16" fmla="*/ 839 w 1276"/>
                <a:gd name="T17" fmla="*/ 1829 h 2681"/>
                <a:gd name="T18" fmla="*/ 707 w 1276"/>
                <a:gd name="T19" fmla="*/ 1341 h 2681"/>
                <a:gd name="T20" fmla="*/ 1276 w 1276"/>
                <a:gd name="T21" fmla="*/ 1341 h 2681"/>
                <a:gd name="T22" fmla="*/ 1276 w 1276"/>
                <a:gd name="T23" fmla="*/ 0 h 2681"/>
                <a:gd name="T24" fmla="*/ 0 w 1276"/>
                <a:gd name="T25" fmla="*/ 0 h 26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76" h="2681">
                  <a:moveTo>
                    <a:pt x="0" y="0"/>
                  </a:moveTo>
                  <a:lnTo>
                    <a:pt x="0" y="0"/>
                  </a:lnTo>
                  <a:lnTo>
                    <a:pt x="0" y="1115"/>
                  </a:lnTo>
                  <a:cubicBezTo>
                    <a:pt x="0" y="1309"/>
                    <a:pt x="15" y="1491"/>
                    <a:pt x="45" y="1661"/>
                  </a:cubicBezTo>
                  <a:cubicBezTo>
                    <a:pt x="75" y="1831"/>
                    <a:pt x="135" y="1985"/>
                    <a:pt x="225" y="2124"/>
                  </a:cubicBezTo>
                  <a:cubicBezTo>
                    <a:pt x="315" y="2262"/>
                    <a:pt x="444" y="2379"/>
                    <a:pt x="610" y="2473"/>
                  </a:cubicBezTo>
                  <a:cubicBezTo>
                    <a:pt x="776" y="2568"/>
                    <a:pt x="998" y="2637"/>
                    <a:pt x="1276" y="2681"/>
                  </a:cubicBezTo>
                  <a:lnTo>
                    <a:pt x="1276" y="2047"/>
                  </a:lnTo>
                  <a:cubicBezTo>
                    <a:pt x="1068" y="2023"/>
                    <a:pt x="922" y="1950"/>
                    <a:pt x="839" y="1829"/>
                  </a:cubicBezTo>
                  <a:cubicBezTo>
                    <a:pt x="756" y="1707"/>
                    <a:pt x="707" y="1552"/>
                    <a:pt x="707" y="1341"/>
                  </a:cubicBezTo>
                  <a:lnTo>
                    <a:pt x="1276" y="1341"/>
                  </a:lnTo>
                  <a:lnTo>
                    <a:pt x="127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Display"/>
                <a:ea typeface="+mn-ea"/>
                <a:cs typeface="+mn-cs"/>
              </a:endParaRPr>
            </a:p>
          </p:txBody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BF46749D-766D-0E9A-DD7D-DAB77C6DB7F7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368" y="757"/>
              <a:ext cx="547" cy="1155"/>
            </a:xfrm>
            <a:custGeom>
              <a:avLst/>
              <a:gdLst>
                <a:gd name="T0" fmla="*/ 0 w 1269"/>
                <a:gd name="T1" fmla="*/ 0 h 2681"/>
                <a:gd name="T2" fmla="*/ 0 w 1269"/>
                <a:gd name="T3" fmla="*/ 0 h 2681"/>
                <a:gd name="T4" fmla="*/ 0 w 1269"/>
                <a:gd name="T5" fmla="*/ 1332 h 2681"/>
                <a:gd name="T6" fmla="*/ 39 w 1269"/>
                <a:gd name="T7" fmla="*/ 1661 h 2681"/>
                <a:gd name="T8" fmla="*/ 219 w 1269"/>
                <a:gd name="T9" fmla="*/ 2124 h 2681"/>
                <a:gd name="T10" fmla="*/ 604 w 1269"/>
                <a:gd name="T11" fmla="*/ 2473 h 2681"/>
                <a:gd name="T12" fmla="*/ 1269 w 1269"/>
                <a:gd name="T13" fmla="*/ 2681 h 2681"/>
                <a:gd name="T14" fmla="*/ 1269 w 1269"/>
                <a:gd name="T15" fmla="*/ 2047 h 2681"/>
                <a:gd name="T16" fmla="*/ 833 w 1269"/>
                <a:gd name="T17" fmla="*/ 1829 h 2681"/>
                <a:gd name="T18" fmla="*/ 701 w 1269"/>
                <a:gd name="T19" fmla="*/ 1341 h 2681"/>
                <a:gd name="T20" fmla="*/ 1269 w 1269"/>
                <a:gd name="T21" fmla="*/ 1341 h 2681"/>
                <a:gd name="T22" fmla="*/ 1269 w 1269"/>
                <a:gd name="T23" fmla="*/ 0 h 2681"/>
                <a:gd name="T24" fmla="*/ 0 w 1269"/>
                <a:gd name="T25" fmla="*/ 0 h 26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69" h="2681">
                  <a:moveTo>
                    <a:pt x="0" y="0"/>
                  </a:moveTo>
                  <a:lnTo>
                    <a:pt x="0" y="0"/>
                  </a:lnTo>
                  <a:lnTo>
                    <a:pt x="0" y="1332"/>
                  </a:lnTo>
                  <a:cubicBezTo>
                    <a:pt x="7" y="1446"/>
                    <a:pt x="20" y="1556"/>
                    <a:pt x="39" y="1661"/>
                  </a:cubicBezTo>
                  <a:cubicBezTo>
                    <a:pt x="69" y="1831"/>
                    <a:pt x="129" y="1985"/>
                    <a:pt x="219" y="2124"/>
                  </a:cubicBezTo>
                  <a:cubicBezTo>
                    <a:pt x="309" y="2262"/>
                    <a:pt x="437" y="2379"/>
                    <a:pt x="604" y="2473"/>
                  </a:cubicBezTo>
                  <a:cubicBezTo>
                    <a:pt x="770" y="2568"/>
                    <a:pt x="992" y="2637"/>
                    <a:pt x="1269" y="2681"/>
                  </a:cubicBezTo>
                  <a:lnTo>
                    <a:pt x="1269" y="2047"/>
                  </a:lnTo>
                  <a:cubicBezTo>
                    <a:pt x="1061" y="2023"/>
                    <a:pt x="916" y="1950"/>
                    <a:pt x="833" y="1829"/>
                  </a:cubicBezTo>
                  <a:cubicBezTo>
                    <a:pt x="749" y="1707"/>
                    <a:pt x="701" y="1550"/>
                    <a:pt x="701" y="1341"/>
                  </a:cubicBezTo>
                  <a:lnTo>
                    <a:pt x="1269" y="1341"/>
                  </a:lnTo>
                  <a:lnTo>
                    <a:pt x="126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Display"/>
                <a:ea typeface="+mn-ea"/>
                <a:cs typeface="+mn-cs"/>
              </a:endParaRPr>
            </a:p>
          </p:txBody>
        </p:sp>
      </p:grp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11F52826-85AE-F49B-F24F-5263025FBCC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82416" y="4629941"/>
            <a:ext cx="8025384" cy="492443"/>
          </a:xfrm>
          <a:noFill/>
        </p:spPr>
        <p:txBody>
          <a:bodyPr wrap="square" lIns="0" tIns="0" rIns="0" bIns="0" anchor="t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Company</a:t>
            </a:r>
          </a:p>
        </p:txBody>
      </p:sp>
    </p:spTree>
    <p:extLst>
      <p:ext uri="{BB962C8B-B14F-4D97-AF65-F5344CB8AC3E}">
        <p14:creationId xmlns:p14="http://schemas.microsoft.com/office/powerpoint/2010/main" val="491685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82416" y="1201737"/>
            <a:ext cx="8025384" cy="2330084"/>
          </a:xfrm>
          <a:noFill/>
        </p:spPr>
        <p:txBody>
          <a:bodyPr wrap="square" lIns="0" tIns="0" rIns="0" bIns="0" anchor="t" anchorCtr="0">
            <a:norm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Sans Display" pitchFamily="2" charset="0"/>
              </a:defRPr>
            </a:lvl1pPr>
          </a:lstStyle>
          <a:p>
            <a:r>
              <a:rPr lang="en-US"/>
              <a:t>Quote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82416" y="3977319"/>
            <a:ext cx="8025384" cy="369332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4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442750B-A7AB-42A9-A8AF-218016DC73F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82416" y="4629941"/>
            <a:ext cx="8025384" cy="492443"/>
          </a:xfrm>
          <a:noFill/>
        </p:spPr>
        <p:txBody>
          <a:bodyPr wrap="square" lIns="0" tIns="0" rIns="0" bIns="0" anchor="t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Company</a:t>
            </a:r>
          </a:p>
        </p:txBody>
      </p:sp>
      <p:grpSp>
        <p:nvGrpSpPr>
          <p:cNvPr id="10" name="Group 4">
            <a:extLst>
              <a:ext uri="{FF2B5EF4-FFF2-40B4-BE49-F238E27FC236}">
                <a16:creationId xmlns:a16="http://schemas.microsoft.com/office/drawing/2014/main" id="{3933DCD3-299D-9072-9A50-90D4AEAACE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584200" y="1201737"/>
            <a:ext cx="2051050" cy="1833563"/>
            <a:chOff x="368" y="757"/>
            <a:chExt cx="1292" cy="1155"/>
          </a:xfrm>
          <a:gradFill>
            <a:gsLst>
              <a:gs pos="100000">
                <a:schemeClr val="accent3"/>
              </a:gs>
              <a:gs pos="10000">
                <a:schemeClr val="accent2"/>
              </a:gs>
            </a:gsLst>
            <a:lin ang="2700000" scaled="1"/>
          </a:gradFill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A55E1DB8-5DFC-B33A-0732-0C7F8B91FB45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1110" y="757"/>
              <a:ext cx="550" cy="1155"/>
            </a:xfrm>
            <a:custGeom>
              <a:avLst/>
              <a:gdLst>
                <a:gd name="T0" fmla="*/ 0 w 1276"/>
                <a:gd name="T1" fmla="*/ 0 h 2681"/>
                <a:gd name="T2" fmla="*/ 0 w 1276"/>
                <a:gd name="T3" fmla="*/ 0 h 2681"/>
                <a:gd name="T4" fmla="*/ 0 w 1276"/>
                <a:gd name="T5" fmla="*/ 1115 h 2681"/>
                <a:gd name="T6" fmla="*/ 45 w 1276"/>
                <a:gd name="T7" fmla="*/ 1661 h 2681"/>
                <a:gd name="T8" fmla="*/ 225 w 1276"/>
                <a:gd name="T9" fmla="*/ 2124 h 2681"/>
                <a:gd name="T10" fmla="*/ 610 w 1276"/>
                <a:gd name="T11" fmla="*/ 2473 h 2681"/>
                <a:gd name="T12" fmla="*/ 1276 w 1276"/>
                <a:gd name="T13" fmla="*/ 2681 h 2681"/>
                <a:gd name="T14" fmla="*/ 1276 w 1276"/>
                <a:gd name="T15" fmla="*/ 2047 h 2681"/>
                <a:gd name="T16" fmla="*/ 839 w 1276"/>
                <a:gd name="T17" fmla="*/ 1829 h 2681"/>
                <a:gd name="T18" fmla="*/ 707 w 1276"/>
                <a:gd name="T19" fmla="*/ 1341 h 2681"/>
                <a:gd name="T20" fmla="*/ 1276 w 1276"/>
                <a:gd name="T21" fmla="*/ 1341 h 2681"/>
                <a:gd name="T22" fmla="*/ 1276 w 1276"/>
                <a:gd name="T23" fmla="*/ 0 h 2681"/>
                <a:gd name="T24" fmla="*/ 0 w 1276"/>
                <a:gd name="T25" fmla="*/ 0 h 26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76" h="2681">
                  <a:moveTo>
                    <a:pt x="0" y="0"/>
                  </a:moveTo>
                  <a:lnTo>
                    <a:pt x="0" y="0"/>
                  </a:lnTo>
                  <a:lnTo>
                    <a:pt x="0" y="1115"/>
                  </a:lnTo>
                  <a:cubicBezTo>
                    <a:pt x="0" y="1309"/>
                    <a:pt x="15" y="1491"/>
                    <a:pt x="45" y="1661"/>
                  </a:cubicBezTo>
                  <a:cubicBezTo>
                    <a:pt x="75" y="1831"/>
                    <a:pt x="135" y="1985"/>
                    <a:pt x="225" y="2124"/>
                  </a:cubicBezTo>
                  <a:cubicBezTo>
                    <a:pt x="315" y="2262"/>
                    <a:pt x="444" y="2379"/>
                    <a:pt x="610" y="2473"/>
                  </a:cubicBezTo>
                  <a:cubicBezTo>
                    <a:pt x="776" y="2568"/>
                    <a:pt x="998" y="2637"/>
                    <a:pt x="1276" y="2681"/>
                  </a:cubicBezTo>
                  <a:lnTo>
                    <a:pt x="1276" y="2047"/>
                  </a:lnTo>
                  <a:cubicBezTo>
                    <a:pt x="1068" y="2023"/>
                    <a:pt x="922" y="1950"/>
                    <a:pt x="839" y="1829"/>
                  </a:cubicBezTo>
                  <a:cubicBezTo>
                    <a:pt x="756" y="1707"/>
                    <a:pt x="707" y="1552"/>
                    <a:pt x="707" y="1341"/>
                  </a:cubicBezTo>
                  <a:lnTo>
                    <a:pt x="1276" y="1341"/>
                  </a:lnTo>
                  <a:lnTo>
                    <a:pt x="127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Display"/>
                <a:ea typeface="+mn-ea"/>
                <a:cs typeface="+mn-cs"/>
              </a:endParaRPr>
            </a:p>
          </p:txBody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93AA14FD-FE0F-8039-CEB5-17A69EE50B22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368" y="757"/>
              <a:ext cx="547" cy="1155"/>
            </a:xfrm>
            <a:custGeom>
              <a:avLst/>
              <a:gdLst>
                <a:gd name="T0" fmla="*/ 0 w 1269"/>
                <a:gd name="T1" fmla="*/ 0 h 2681"/>
                <a:gd name="T2" fmla="*/ 0 w 1269"/>
                <a:gd name="T3" fmla="*/ 0 h 2681"/>
                <a:gd name="T4" fmla="*/ 0 w 1269"/>
                <a:gd name="T5" fmla="*/ 1332 h 2681"/>
                <a:gd name="T6" fmla="*/ 39 w 1269"/>
                <a:gd name="T7" fmla="*/ 1661 h 2681"/>
                <a:gd name="T8" fmla="*/ 219 w 1269"/>
                <a:gd name="T9" fmla="*/ 2124 h 2681"/>
                <a:gd name="T10" fmla="*/ 604 w 1269"/>
                <a:gd name="T11" fmla="*/ 2473 h 2681"/>
                <a:gd name="T12" fmla="*/ 1269 w 1269"/>
                <a:gd name="T13" fmla="*/ 2681 h 2681"/>
                <a:gd name="T14" fmla="*/ 1269 w 1269"/>
                <a:gd name="T15" fmla="*/ 2047 h 2681"/>
                <a:gd name="T16" fmla="*/ 833 w 1269"/>
                <a:gd name="T17" fmla="*/ 1829 h 2681"/>
                <a:gd name="T18" fmla="*/ 701 w 1269"/>
                <a:gd name="T19" fmla="*/ 1341 h 2681"/>
                <a:gd name="T20" fmla="*/ 1269 w 1269"/>
                <a:gd name="T21" fmla="*/ 1341 h 2681"/>
                <a:gd name="T22" fmla="*/ 1269 w 1269"/>
                <a:gd name="T23" fmla="*/ 0 h 2681"/>
                <a:gd name="T24" fmla="*/ 0 w 1269"/>
                <a:gd name="T25" fmla="*/ 0 h 26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69" h="2681">
                  <a:moveTo>
                    <a:pt x="0" y="0"/>
                  </a:moveTo>
                  <a:lnTo>
                    <a:pt x="0" y="0"/>
                  </a:lnTo>
                  <a:lnTo>
                    <a:pt x="0" y="1332"/>
                  </a:lnTo>
                  <a:cubicBezTo>
                    <a:pt x="7" y="1446"/>
                    <a:pt x="20" y="1556"/>
                    <a:pt x="39" y="1661"/>
                  </a:cubicBezTo>
                  <a:cubicBezTo>
                    <a:pt x="69" y="1831"/>
                    <a:pt x="129" y="1985"/>
                    <a:pt x="219" y="2124"/>
                  </a:cubicBezTo>
                  <a:cubicBezTo>
                    <a:pt x="309" y="2262"/>
                    <a:pt x="437" y="2379"/>
                    <a:pt x="604" y="2473"/>
                  </a:cubicBezTo>
                  <a:cubicBezTo>
                    <a:pt x="770" y="2568"/>
                    <a:pt x="992" y="2637"/>
                    <a:pt x="1269" y="2681"/>
                  </a:cubicBezTo>
                  <a:lnTo>
                    <a:pt x="1269" y="2047"/>
                  </a:lnTo>
                  <a:cubicBezTo>
                    <a:pt x="1061" y="2023"/>
                    <a:pt x="916" y="1950"/>
                    <a:pt x="833" y="1829"/>
                  </a:cubicBezTo>
                  <a:cubicBezTo>
                    <a:pt x="749" y="1707"/>
                    <a:pt x="701" y="1550"/>
                    <a:pt x="701" y="1341"/>
                  </a:cubicBezTo>
                  <a:lnTo>
                    <a:pt x="1269" y="1341"/>
                  </a:lnTo>
                  <a:lnTo>
                    <a:pt x="126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Display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68244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half photo gradient">
    <p:bg>
      <p:bgPr>
        <a:gradFill flip="none" rotWithShape="1">
          <a:gsLst>
            <a:gs pos="70000">
              <a:schemeClr val="accent3"/>
            </a:gs>
            <a:gs pos="50000">
              <a:schemeClr val="accent2"/>
            </a:gs>
            <a:gs pos="0">
              <a:schemeClr val="accent1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9861522-4B83-496F-B783-60079A7F201B}"/>
              </a:ext>
            </a:extLst>
          </p:cNvPr>
          <p:cNvSpPr/>
          <p:nvPr userDrawn="1"/>
        </p:nvSpPr>
        <p:spPr bwMode="auto">
          <a:xfrm>
            <a:off x="5334000" y="0"/>
            <a:ext cx="6858000" cy="68580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Sans Display"/>
              <a:ea typeface="Segoe UI" pitchFamily="34" charset="0"/>
              <a:cs typeface="Segoe Sans Display" pitchFamily="2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Sans Display" pitchFamily="2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528345C-E849-484F-6EDB-60DA66ABFF9C}"/>
              </a:ext>
            </a:extLst>
          </p:cNvPr>
          <p:cNvSpPr/>
          <p:nvPr/>
        </p:nvSpPr>
        <p:spPr>
          <a:xfrm>
            <a:off x="-1536171" y="5439314"/>
            <a:ext cx="381" cy="380"/>
          </a:xfrm>
          <a:custGeom>
            <a:avLst/>
            <a:gdLst>
              <a:gd name="connsiteX0" fmla="*/ 381 w 381"/>
              <a:gd name="connsiteY0" fmla="*/ 95 h 380"/>
              <a:gd name="connsiteX1" fmla="*/ 381 w 381"/>
              <a:gd name="connsiteY1" fmla="*/ 381 h 380"/>
              <a:gd name="connsiteX2" fmla="*/ 0 w 381"/>
              <a:gd name="connsiteY2" fmla="*/ 286 h 380"/>
              <a:gd name="connsiteX3" fmla="*/ 0 w 381"/>
              <a:gd name="connsiteY3" fmla="*/ 0 h 380"/>
              <a:gd name="connsiteX4" fmla="*/ 381 w 381"/>
              <a:gd name="connsiteY4" fmla="*/ 95 h 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" h="380">
                <a:moveTo>
                  <a:pt x="381" y="95"/>
                </a:moveTo>
                <a:lnTo>
                  <a:pt x="381" y="381"/>
                </a:lnTo>
                <a:lnTo>
                  <a:pt x="0" y="286"/>
                </a:lnTo>
                <a:lnTo>
                  <a:pt x="0" y="0"/>
                </a:lnTo>
                <a:lnTo>
                  <a:pt x="381" y="95"/>
                </a:ln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Sans Display"/>
              <a:ea typeface="+mn-ea"/>
              <a:cs typeface="+mn-cs"/>
            </a:endParaRPr>
          </a:p>
        </p:txBody>
      </p:sp>
      <p:sp>
        <p:nvSpPr>
          <p:cNvPr id="9" name="Picture Placeholder">
            <a:extLst>
              <a:ext uri="{FF2B5EF4-FFF2-40B4-BE49-F238E27FC236}">
                <a16:creationId xmlns:a16="http://schemas.microsoft.com/office/drawing/2014/main" id="{1806F1AA-538C-90BD-DFB1-71403C31CA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-8469"/>
            <a:ext cx="6866467" cy="6870841"/>
          </a:xfrm>
          <a:custGeom>
            <a:avLst/>
            <a:gdLst>
              <a:gd name="connsiteX0" fmla="*/ 0 w 6858000"/>
              <a:gd name="connsiteY0" fmla="*/ 1718752 h 6858000"/>
              <a:gd name="connsiteX1" fmla="*/ 1718752 w 6858000"/>
              <a:gd name="connsiteY1" fmla="*/ 0 h 6858000"/>
              <a:gd name="connsiteX2" fmla="*/ 5139248 w 6858000"/>
              <a:gd name="connsiteY2" fmla="*/ 0 h 6858000"/>
              <a:gd name="connsiteX3" fmla="*/ 6858000 w 6858000"/>
              <a:gd name="connsiteY3" fmla="*/ 1718752 h 6858000"/>
              <a:gd name="connsiteX4" fmla="*/ 6858000 w 6858000"/>
              <a:gd name="connsiteY4" fmla="*/ 5139248 h 6858000"/>
              <a:gd name="connsiteX5" fmla="*/ 5139248 w 6858000"/>
              <a:gd name="connsiteY5" fmla="*/ 6858000 h 6858000"/>
              <a:gd name="connsiteX6" fmla="*/ 1718752 w 6858000"/>
              <a:gd name="connsiteY6" fmla="*/ 6858000 h 6858000"/>
              <a:gd name="connsiteX7" fmla="*/ 0 w 6858000"/>
              <a:gd name="connsiteY7" fmla="*/ 5139248 h 6858000"/>
              <a:gd name="connsiteX8" fmla="*/ 0 w 6858000"/>
              <a:gd name="connsiteY8" fmla="*/ 1718752 h 6858000"/>
              <a:gd name="connsiteX0" fmla="*/ 421870 w 7279870"/>
              <a:gd name="connsiteY0" fmla="*/ 1727219 h 6866467"/>
              <a:gd name="connsiteX1" fmla="*/ 421889 w 7279870"/>
              <a:gd name="connsiteY1" fmla="*/ 0 h 6866467"/>
              <a:gd name="connsiteX2" fmla="*/ 5561118 w 7279870"/>
              <a:gd name="connsiteY2" fmla="*/ 8467 h 6866467"/>
              <a:gd name="connsiteX3" fmla="*/ 7279870 w 7279870"/>
              <a:gd name="connsiteY3" fmla="*/ 1727219 h 6866467"/>
              <a:gd name="connsiteX4" fmla="*/ 7279870 w 7279870"/>
              <a:gd name="connsiteY4" fmla="*/ 5147715 h 6866467"/>
              <a:gd name="connsiteX5" fmla="*/ 5561118 w 7279870"/>
              <a:gd name="connsiteY5" fmla="*/ 6866467 h 6866467"/>
              <a:gd name="connsiteX6" fmla="*/ 2140622 w 7279870"/>
              <a:gd name="connsiteY6" fmla="*/ 6866467 h 6866467"/>
              <a:gd name="connsiteX7" fmla="*/ 421870 w 7279870"/>
              <a:gd name="connsiteY7" fmla="*/ 5147715 h 6866467"/>
              <a:gd name="connsiteX8" fmla="*/ 421870 w 7279870"/>
              <a:gd name="connsiteY8" fmla="*/ 1727219 h 6866467"/>
              <a:gd name="connsiteX0" fmla="*/ 0 w 6858000"/>
              <a:gd name="connsiteY0" fmla="*/ 5147715 h 6866467"/>
              <a:gd name="connsiteX1" fmla="*/ 19 w 6858000"/>
              <a:gd name="connsiteY1" fmla="*/ 0 h 6866467"/>
              <a:gd name="connsiteX2" fmla="*/ 5139248 w 6858000"/>
              <a:gd name="connsiteY2" fmla="*/ 8467 h 6866467"/>
              <a:gd name="connsiteX3" fmla="*/ 6858000 w 6858000"/>
              <a:gd name="connsiteY3" fmla="*/ 1727219 h 6866467"/>
              <a:gd name="connsiteX4" fmla="*/ 6858000 w 6858000"/>
              <a:gd name="connsiteY4" fmla="*/ 5147715 h 6866467"/>
              <a:gd name="connsiteX5" fmla="*/ 5139248 w 6858000"/>
              <a:gd name="connsiteY5" fmla="*/ 6866467 h 6866467"/>
              <a:gd name="connsiteX6" fmla="*/ 1718752 w 6858000"/>
              <a:gd name="connsiteY6" fmla="*/ 6866467 h 6866467"/>
              <a:gd name="connsiteX7" fmla="*/ 0 w 6858000"/>
              <a:gd name="connsiteY7" fmla="*/ 5147715 h 6866467"/>
              <a:gd name="connsiteX0" fmla="*/ 0 w 6866467"/>
              <a:gd name="connsiteY0" fmla="*/ 5567401 h 7286153"/>
              <a:gd name="connsiteX1" fmla="*/ 19 w 6866467"/>
              <a:gd name="connsiteY1" fmla="*/ 419686 h 7286153"/>
              <a:gd name="connsiteX2" fmla="*/ 5139248 w 6866467"/>
              <a:gd name="connsiteY2" fmla="*/ 428153 h 7286153"/>
              <a:gd name="connsiteX3" fmla="*/ 6866467 w 6866467"/>
              <a:gd name="connsiteY3" fmla="*/ 419705 h 7286153"/>
              <a:gd name="connsiteX4" fmla="*/ 6858000 w 6866467"/>
              <a:gd name="connsiteY4" fmla="*/ 5567401 h 7286153"/>
              <a:gd name="connsiteX5" fmla="*/ 5139248 w 6866467"/>
              <a:gd name="connsiteY5" fmla="*/ 7286153 h 7286153"/>
              <a:gd name="connsiteX6" fmla="*/ 1718752 w 6866467"/>
              <a:gd name="connsiteY6" fmla="*/ 7286153 h 7286153"/>
              <a:gd name="connsiteX7" fmla="*/ 0 w 6866467"/>
              <a:gd name="connsiteY7" fmla="*/ 5567401 h 7286153"/>
              <a:gd name="connsiteX0" fmla="*/ 0 w 6866467"/>
              <a:gd name="connsiteY0" fmla="*/ 5147715 h 6866467"/>
              <a:gd name="connsiteX1" fmla="*/ 19 w 6866467"/>
              <a:gd name="connsiteY1" fmla="*/ 0 h 6866467"/>
              <a:gd name="connsiteX2" fmla="*/ 6866467 w 6866467"/>
              <a:gd name="connsiteY2" fmla="*/ 19 h 6866467"/>
              <a:gd name="connsiteX3" fmla="*/ 6858000 w 6866467"/>
              <a:gd name="connsiteY3" fmla="*/ 5147715 h 6866467"/>
              <a:gd name="connsiteX4" fmla="*/ 5139248 w 6866467"/>
              <a:gd name="connsiteY4" fmla="*/ 6866467 h 6866467"/>
              <a:gd name="connsiteX5" fmla="*/ 1718752 w 6866467"/>
              <a:gd name="connsiteY5" fmla="*/ 6866467 h 6866467"/>
              <a:gd name="connsiteX6" fmla="*/ 0 w 6866467"/>
              <a:gd name="connsiteY6" fmla="*/ 5147715 h 6866467"/>
              <a:gd name="connsiteX0" fmla="*/ 0 w 6866467"/>
              <a:gd name="connsiteY0" fmla="*/ 5147715 h 7288337"/>
              <a:gd name="connsiteX1" fmla="*/ 19 w 6866467"/>
              <a:gd name="connsiteY1" fmla="*/ 0 h 7288337"/>
              <a:gd name="connsiteX2" fmla="*/ 6866467 w 6866467"/>
              <a:gd name="connsiteY2" fmla="*/ 19 h 7288337"/>
              <a:gd name="connsiteX3" fmla="*/ 6858000 w 6866467"/>
              <a:gd name="connsiteY3" fmla="*/ 6866448 h 7288337"/>
              <a:gd name="connsiteX4" fmla="*/ 5139248 w 6866467"/>
              <a:gd name="connsiteY4" fmla="*/ 6866467 h 7288337"/>
              <a:gd name="connsiteX5" fmla="*/ 1718752 w 6866467"/>
              <a:gd name="connsiteY5" fmla="*/ 6866467 h 7288337"/>
              <a:gd name="connsiteX6" fmla="*/ 0 w 6866467"/>
              <a:gd name="connsiteY6" fmla="*/ 5147715 h 7288337"/>
              <a:gd name="connsiteX0" fmla="*/ 0 w 6866467"/>
              <a:gd name="connsiteY0" fmla="*/ 5147715 h 7444913"/>
              <a:gd name="connsiteX1" fmla="*/ 19 w 6866467"/>
              <a:gd name="connsiteY1" fmla="*/ 0 h 7444913"/>
              <a:gd name="connsiteX2" fmla="*/ 6866467 w 6866467"/>
              <a:gd name="connsiteY2" fmla="*/ 19 h 7444913"/>
              <a:gd name="connsiteX3" fmla="*/ 6858000 w 6866467"/>
              <a:gd name="connsiteY3" fmla="*/ 6866448 h 7444913"/>
              <a:gd name="connsiteX4" fmla="*/ 1718752 w 6866467"/>
              <a:gd name="connsiteY4" fmla="*/ 6866467 h 7444913"/>
              <a:gd name="connsiteX5" fmla="*/ 0 w 6866467"/>
              <a:gd name="connsiteY5" fmla="*/ 5147715 h 7444913"/>
              <a:gd name="connsiteX0" fmla="*/ 0 w 6866467"/>
              <a:gd name="connsiteY0" fmla="*/ 5147715 h 7444913"/>
              <a:gd name="connsiteX1" fmla="*/ 19 w 6866467"/>
              <a:gd name="connsiteY1" fmla="*/ 0 h 7444913"/>
              <a:gd name="connsiteX2" fmla="*/ 6866467 w 6866467"/>
              <a:gd name="connsiteY2" fmla="*/ 19 h 7444913"/>
              <a:gd name="connsiteX3" fmla="*/ 6858000 w 6866467"/>
              <a:gd name="connsiteY3" fmla="*/ 6866448 h 7444913"/>
              <a:gd name="connsiteX4" fmla="*/ 1718752 w 6866467"/>
              <a:gd name="connsiteY4" fmla="*/ 6866467 h 7444913"/>
              <a:gd name="connsiteX5" fmla="*/ 0 w 6866467"/>
              <a:gd name="connsiteY5" fmla="*/ 5147715 h 7444913"/>
              <a:gd name="connsiteX0" fmla="*/ 0 w 6866467"/>
              <a:gd name="connsiteY0" fmla="*/ 5147715 h 7375078"/>
              <a:gd name="connsiteX1" fmla="*/ 19 w 6866467"/>
              <a:gd name="connsiteY1" fmla="*/ 0 h 7375078"/>
              <a:gd name="connsiteX2" fmla="*/ 6866467 w 6866467"/>
              <a:gd name="connsiteY2" fmla="*/ 19 h 7375078"/>
              <a:gd name="connsiteX3" fmla="*/ 6858000 w 6866467"/>
              <a:gd name="connsiteY3" fmla="*/ 6866448 h 7375078"/>
              <a:gd name="connsiteX4" fmla="*/ 1718752 w 6866467"/>
              <a:gd name="connsiteY4" fmla="*/ 6866467 h 7375078"/>
              <a:gd name="connsiteX5" fmla="*/ 0 w 6866467"/>
              <a:gd name="connsiteY5" fmla="*/ 5147715 h 7375078"/>
              <a:gd name="connsiteX0" fmla="*/ 0 w 6866467"/>
              <a:gd name="connsiteY0" fmla="*/ 5147715 h 6870841"/>
              <a:gd name="connsiteX1" fmla="*/ 19 w 6866467"/>
              <a:gd name="connsiteY1" fmla="*/ 0 h 6870841"/>
              <a:gd name="connsiteX2" fmla="*/ 6866467 w 6866467"/>
              <a:gd name="connsiteY2" fmla="*/ 19 h 6870841"/>
              <a:gd name="connsiteX3" fmla="*/ 6858000 w 6866467"/>
              <a:gd name="connsiteY3" fmla="*/ 6866448 h 6870841"/>
              <a:gd name="connsiteX4" fmla="*/ 1718752 w 6866467"/>
              <a:gd name="connsiteY4" fmla="*/ 6866467 h 6870841"/>
              <a:gd name="connsiteX5" fmla="*/ 0 w 6866467"/>
              <a:gd name="connsiteY5" fmla="*/ 5147715 h 6870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66467" h="6870841">
                <a:moveTo>
                  <a:pt x="0" y="5147715"/>
                </a:moveTo>
                <a:cubicBezTo>
                  <a:pt x="6" y="3431810"/>
                  <a:pt x="13" y="1715905"/>
                  <a:pt x="19" y="0"/>
                </a:cubicBezTo>
                <a:lnTo>
                  <a:pt x="6866467" y="19"/>
                </a:lnTo>
                <a:cubicBezTo>
                  <a:pt x="6863645" y="1715918"/>
                  <a:pt x="6862233" y="3433233"/>
                  <a:pt x="6858000" y="6866448"/>
                </a:cubicBezTo>
                <a:cubicBezTo>
                  <a:pt x="6016982" y="6876323"/>
                  <a:pt x="2897101" y="6866467"/>
                  <a:pt x="1718752" y="6866467"/>
                </a:cubicBezTo>
                <a:cubicBezTo>
                  <a:pt x="769511" y="6866467"/>
                  <a:pt x="0" y="6096956"/>
                  <a:pt x="0" y="5147715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Sans Display" pitchFamily="2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pic>
        <p:nvPicPr>
          <p:cNvPr id="3" name="Graphic 13" descr="AI Business Solutions">
            <a:extLst>
              <a:ext uri="{FF2B5EF4-FFF2-40B4-BE49-F238E27FC236}">
                <a16:creationId xmlns:a16="http://schemas.microsoft.com/office/drawing/2014/main" id="{8181066C-E06B-AA6F-F914-6E899D49F14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/>
          <p:nvPr userDrawn="1"/>
        </p:nvPicPr>
        <p:blipFill>
          <a:blip r:embed="rId3"/>
          <a:srcRect/>
          <a:stretch/>
        </p:blipFill>
        <p:spPr bwMode="black">
          <a:xfrm>
            <a:off x="509955" y="510939"/>
            <a:ext cx="2859208" cy="447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754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3000">
          <p15:clr>
            <a:srgbClr val="5ACBF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quarter photo 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4">
            <a:extLst>
              <a:ext uri="{FF2B5EF4-FFF2-40B4-BE49-F238E27FC236}">
                <a16:creationId xmlns:a16="http://schemas.microsoft.com/office/drawing/2014/main" id="{35DA440E-BF7B-05C5-A8DC-EA2885B383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584200" y="596401"/>
            <a:ext cx="546331" cy="488400"/>
            <a:chOff x="368" y="757"/>
            <a:chExt cx="1292" cy="1155"/>
          </a:xfrm>
          <a:gradFill>
            <a:gsLst>
              <a:gs pos="100000">
                <a:schemeClr val="accent2"/>
              </a:gs>
              <a:gs pos="10000">
                <a:schemeClr val="accent1"/>
              </a:gs>
            </a:gsLst>
            <a:lin ang="2700000" scaled="1"/>
          </a:gradFill>
        </p:grpSpPr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B4CEF0B7-0D07-C873-DF91-1E6945A3A8F9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1110" y="757"/>
              <a:ext cx="550" cy="1155"/>
            </a:xfrm>
            <a:custGeom>
              <a:avLst/>
              <a:gdLst>
                <a:gd name="T0" fmla="*/ 0 w 1276"/>
                <a:gd name="T1" fmla="*/ 0 h 2681"/>
                <a:gd name="T2" fmla="*/ 0 w 1276"/>
                <a:gd name="T3" fmla="*/ 0 h 2681"/>
                <a:gd name="T4" fmla="*/ 0 w 1276"/>
                <a:gd name="T5" fmla="*/ 1115 h 2681"/>
                <a:gd name="T6" fmla="*/ 45 w 1276"/>
                <a:gd name="T7" fmla="*/ 1661 h 2681"/>
                <a:gd name="T8" fmla="*/ 225 w 1276"/>
                <a:gd name="T9" fmla="*/ 2124 h 2681"/>
                <a:gd name="T10" fmla="*/ 610 w 1276"/>
                <a:gd name="T11" fmla="*/ 2473 h 2681"/>
                <a:gd name="T12" fmla="*/ 1276 w 1276"/>
                <a:gd name="T13" fmla="*/ 2681 h 2681"/>
                <a:gd name="T14" fmla="*/ 1276 w 1276"/>
                <a:gd name="T15" fmla="*/ 2047 h 2681"/>
                <a:gd name="T16" fmla="*/ 839 w 1276"/>
                <a:gd name="T17" fmla="*/ 1829 h 2681"/>
                <a:gd name="T18" fmla="*/ 707 w 1276"/>
                <a:gd name="T19" fmla="*/ 1341 h 2681"/>
                <a:gd name="T20" fmla="*/ 1276 w 1276"/>
                <a:gd name="T21" fmla="*/ 1341 h 2681"/>
                <a:gd name="T22" fmla="*/ 1276 w 1276"/>
                <a:gd name="T23" fmla="*/ 0 h 2681"/>
                <a:gd name="T24" fmla="*/ 0 w 1276"/>
                <a:gd name="T25" fmla="*/ 0 h 26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76" h="2681">
                  <a:moveTo>
                    <a:pt x="0" y="0"/>
                  </a:moveTo>
                  <a:lnTo>
                    <a:pt x="0" y="0"/>
                  </a:lnTo>
                  <a:lnTo>
                    <a:pt x="0" y="1115"/>
                  </a:lnTo>
                  <a:cubicBezTo>
                    <a:pt x="0" y="1309"/>
                    <a:pt x="15" y="1491"/>
                    <a:pt x="45" y="1661"/>
                  </a:cubicBezTo>
                  <a:cubicBezTo>
                    <a:pt x="75" y="1831"/>
                    <a:pt x="135" y="1985"/>
                    <a:pt x="225" y="2124"/>
                  </a:cubicBezTo>
                  <a:cubicBezTo>
                    <a:pt x="315" y="2262"/>
                    <a:pt x="444" y="2379"/>
                    <a:pt x="610" y="2473"/>
                  </a:cubicBezTo>
                  <a:cubicBezTo>
                    <a:pt x="776" y="2568"/>
                    <a:pt x="998" y="2637"/>
                    <a:pt x="1276" y="2681"/>
                  </a:cubicBezTo>
                  <a:lnTo>
                    <a:pt x="1276" y="2047"/>
                  </a:lnTo>
                  <a:cubicBezTo>
                    <a:pt x="1068" y="2023"/>
                    <a:pt x="922" y="1950"/>
                    <a:pt x="839" y="1829"/>
                  </a:cubicBezTo>
                  <a:cubicBezTo>
                    <a:pt x="756" y="1707"/>
                    <a:pt x="707" y="1552"/>
                    <a:pt x="707" y="1341"/>
                  </a:cubicBezTo>
                  <a:lnTo>
                    <a:pt x="1276" y="1341"/>
                  </a:lnTo>
                  <a:lnTo>
                    <a:pt x="127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Display"/>
                <a:ea typeface="+mn-ea"/>
                <a:cs typeface="+mn-cs"/>
              </a:endParaRPr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5154D6C9-1A60-5122-DF5E-EE23D577BAA6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368" y="757"/>
              <a:ext cx="547" cy="1155"/>
            </a:xfrm>
            <a:custGeom>
              <a:avLst/>
              <a:gdLst>
                <a:gd name="T0" fmla="*/ 0 w 1269"/>
                <a:gd name="T1" fmla="*/ 0 h 2681"/>
                <a:gd name="T2" fmla="*/ 0 w 1269"/>
                <a:gd name="T3" fmla="*/ 0 h 2681"/>
                <a:gd name="T4" fmla="*/ 0 w 1269"/>
                <a:gd name="T5" fmla="*/ 1332 h 2681"/>
                <a:gd name="T6" fmla="*/ 39 w 1269"/>
                <a:gd name="T7" fmla="*/ 1661 h 2681"/>
                <a:gd name="T8" fmla="*/ 219 w 1269"/>
                <a:gd name="T9" fmla="*/ 2124 h 2681"/>
                <a:gd name="T10" fmla="*/ 604 w 1269"/>
                <a:gd name="T11" fmla="*/ 2473 h 2681"/>
                <a:gd name="T12" fmla="*/ 1269 w 1269"/>
                <a:gd name="T13" fmla="*/ 2681 h 2681"/>
                <a:gd name="T14" fmla="*/ 1269 w 1269"/>
                <a:gd name="T15" fmla="*/ 2047 h 2681"/>
                <a:gd name="T16" fmla="*/ 833 w 1269"/>
                <a:gd name="T17" fmla="*/ 1829 h 2681"/>
                <a:gd name="T18" fmla="*/ 701 w 1269"/>
                <a:gd name="T19" fmla="*/ 1341 h 2681"/>
                <a:gd name="T20" fmla="*/ 1269 w 1269"/>
                <a:gd name="T21" fmla="*/ 1341 h 2681"/>
                <a:gd name="T22" fmla="*/ 1269 w 1269"/>
                <a:gd name="T23" fmla="*/ 0 h 2681"/>
                <a:gd name="T24" fmla="*/ 0 w 1269"/>
                <a:gd name="T25" fmla="*/ 0 h 26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69" h="2681">
                  <a:moveTo>
                    <a:pt x="0" y="0"/>
                  </a:moveTo>
                  <a:lnTo>
                    <a:pt x="0" y="0"/>
                  </a:lnTo>
                  <a:lnTo>
                    <a:pt x="0" y="1332"/>
                  </a:lnTo>
                  <a:cubicBezTo>
                    <a:pt x="7" y="1446"/>
                    <a:pt x="20" y="1556"/>
                    <a:pt x="39" y="1661"/>
                  </a:cubicBezTo>
                  <a:cubicBezTo>
                    <a:pt x="69" y="1831"/>
                    <a:pt x="129" y="1985"/>
                    <a:pt x="219" y="2124"/>
                  </a:cubicBezTo>
                  <a:cubicBezTo>
                    <a:pt x="309" y="2262"/>
                    <a:pt x="437" y="2379"/>
                    <a:pt x="604" y="2473"/>
                  </a:cubicBezTo>
                  <a:cubicBezTo>
                    <a:pt x="770" y="2568"/>
                    <a:pt x="992" y="2637"/>
                    <a:pt x="1269" y="2681"/>
                  </a:cubicBezTo>
                  <a:lnTo>
                    <a:pt x="1269" y="2047"/>
                  </a:lnTo>
                  <a:cubicBezTo>
                    <a:pt x="1061" y="2023"/>
                    <a:pt x="916" y="1950"/>
                    <a:pt x="833" y="1829"/>
                  </a:cubicBezTo>
                  <a:cubicBezTo>
                    <a:pt x="749" y="1707"/>
                    <a:pt x="701" y="1550"/>
                    <a:pt x="701" y="1341"/>
                  </a:cubicBezTo>
                  <a:lnTo>
                    <a:pt x="1269" y="1341"/>
                  </a:lnTo>
                  <a:lnTo>
                    <a:pt x="126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Display"/>
                <a:ea typeface="+mn-ea"/>
                <a:cs typeface="+mn-cs"/>
              </a:endParaRPr>
            </a:p>
          </p:txBody>
        </p:sp>
      </p:grp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66C31B4-B814-0CF6-CE95-F70C511D85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8623438" y="-8469"/>
            <a:ext cx="3568562" cy="6868948"/>
          </a:xfrm>
          <a:custGeom>
            <a:avLst/>
            <a:gdLst>
              <a:gd name="connsiteX0" fmla="*/ 19 w 3568562"/>
              <a:gd name="connsiteY0" fmla="*/ 0 h 6868948"/>
              <a:gd name="connsiteX1" fmla="*/ 3568562 w 3568562"/>
              <a:gd name="connsiteY1" fmla="*/ 10 h 6868948"/>
              <a:gd name="connsiteX2" fmla="*/ 3568562 w 3568562"/>
              <a:gd name="connsiteY2" fmla="*/ 6868948 h 6868948"/>
              <a:gd name="connsiteX3" fmla="*/ 3263466 w 3568562"/>
              <a:gd name="connsiteY3" fmla="*/ 6868452 h 6868948"/>
              <a:gd name="connsiteX4" fmla="*/ 1718752 w 3568562"/>
              <a:gd name="connsiteY4" fmla="*/ 6866467 h 6868948"/>
              <a:gd name="connsiteX5" fmla="*/ 0 w 3568562"/>
              <a:gd name="connsiteY5" fmla="*/ 5147715 h 6868948"/>
              <a:gd name="connsiteX6" fmla="*/ 19 w 3568562"/>
              <a:gd name="connsiteY6" fmla="*/ 0 h 6868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68562" h="6868948">
                <a:moveTo>
                  <a:pt x="19" y="0"/>
                </a:moveTo>
                <a:lnTo>
                  <a:pt x="3568562" y="10"/>
                </a:lnTo>
                <a:lnTo>
                  <a:pt x="3568562" y="6868948"/>
                </a:lnTo>
                <a:lnTo>
                  <a:pt x="3263466" y="6868452"/>
                </a:lnTo>
                <a:cubicBezTo>
                  <a:pt x="2644823" y="6867430"/>
                  <a:pt x="2086986" y="6866467"/>
                  <a:pt x="1718752" y="6866467"/>
                </a:cubicBezTo>
                <a:cubicBezTo>
                  <a:pt x="769511" y="6866467"/>
                  <a:pt x="0" y="6096956"/>
                  <a:pt x="0" y="5147715"/>
                </a:cubicBezTo>
                <a:cubicBezTo>
                  <a:pt x="6" y="3431810"/>
                  <a:pt x="13" y="1715905"/>
                  <a:pt x="19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Sans Display" pitchFamily="2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8054" y="1313409"/>
            <a:ext cx="7340600" cy="2944368"/>
          </a:xfrm>
          <a:noFill/>
        </p:spPr>
        <p:txBody>
          <a:bodyPr wrap="square" lIns="0" tIns="0" rIns="0" bIns="0" anchor="t" anchorCtr="0">
            <a:normAutofit/>
          </a:bodyPr>
          <a:lstStyle>
            <a:lvl1pPr marL="0" indent="0"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Sans Display" pitchFamily="2" charset="0"/>
              </a:defRPr>
            </a:lvl1pPr>
          </a:lstStyle>
          <a:p>
            <a:r>
              <a:rPr lang="en-US"/>
              <a:t>Quote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4674163"/>
            <a:ext cx="7340600" cy="369332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4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62B9A549-86B1-0337-61BE-D31335AEA95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4200" y="5296007"/>
            <a:ext cx="7340600" cy="492443"/>
          </a:xfrm>
          <a:noFill/>
        </p:spPr>
        <p:txBody>
          <a:bodyPr wrap="square" lIns="0" tIns="0" rIns="0" bIns="0" anchor="t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Company</a:t>
            </a:r>
          </a:p>
        </p:txBody>
      </p:sp>
    </p:spTree>
    <p:extLst>
      <p:ext uri="{BB962C8B-B14F-4D97-AF65-F5344CB8AC3E}">
        <p14:creationId xmlns:p14="http://schemas.microsoft.com/office/powerpoint/2010/main" val="1496243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420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  <p15:guide id="5" pos="4992">
          <p15:clr>
            <a:srgbClr val="5ACBF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quarter photo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66C31B4-B814-0CF6-CE95-F70C511D85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8623438" y="-8469"/>
            <a:ext cx="3568562" cy="6868948"/>
          </a:xfrm>
          <a:custGeom>
            <a:avLst/>
            <a:gdLst>
              <a:gd name="connsiteX0" fmla="*/ 19 w 3568562"/>
              <a:gd name="connsiteY0" fmla="*/ 0 h 6868948"/>
              <a:gd name="connsiteX1" fmla="*/ 3568562 w 3568562"/>
              <a:gd name="connsiteY1" fmla="*/ 10 h 6868948"/>
              <a:gd name="connsiteX2" fmla="*/ 3568562 w 3568562"/>
              <a:gd name="connsiteY2" fmla="*/ 6868948 h 6868948"/>
              <a:gd name="connsiteX3" fmla="*/ 3263466 w 3568562"/>
              <a:gd name="connsiteY3" fmla="*/ 6868452 h 6868948"/>
              <a:gd name="connsiteX4" fmla="*/ 1718752 w 3568562"/>
              <a:gd name="connsiteY4" fmla="*/ 6866467 h 6868948"/>
              <a:gd name="connsiteX5" fmla="*/ 0 w 3568562"/>
              <a:gd name="connsiteY5" fmla="*/ 5147715 h 6868948"/>
              <a:gd name="connsiteX6" fmla="*/ 19 w 3568562"/>
              <a:gd name="connsiteY6" fmla="*/ 0 h 6868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68562" h="6868948">
                <a:moveTo>
                  <a:pt x="19" y="0"/>
                </a:moveTo>
                <a:lnTo>
                  <a:pt x="3568562" y="10"/>
                </a:lnTo>
                <a:lnTo>
                  <a:pt x="3568562" y="6868948"/>
                </a:lnTo>
                <a:lnTo>
                  <a:pt x="3263466" y="6868452"/>
                </a:lnTo>
                <a:cubicBezTo>
                  <a:pt x="2644823" y="6867430"/>
                  <a:pt x="2086986" y="6866467"/>
                  <a:pt x="1718752" y="6866467"/>
                </a:cubicBezTo>
                <a:cubicBezTo>
                  <a:pt x="769511" y="6866467"/>
                  <a:pt x="0" y="6096956"/>
                  <a:pt x="0" y="5147715"/>
                </a:cubicBezTo>
                <a:cubicBezTo>
                  <a:pt x="6" y="3431810"/>
                  <a:pt x="13" y="1715905"/>
                  <a:pt x="19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Sans Display" pitchFamily="2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8054" y="1313409"/>
            <a:ext cx="7340600" cy="2944368"/>
          </a:xfrm>
          <a:noFill/>
        </p:spPr>
        <p:txBody>
          <a:bodyPr wrap="square" lIns="0" tIns="0" rIns="0" bIns="0" anchor="t" anchorCtr="0">
            <a:normAutofit/>
          </a:bodyPr>
          <a:lstStyle>
            <a:lvl1pPr marL="0" indent="0"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Sans Display" pitchFamily="2" charset="0"/>
              </a:defRPr>
            </a:lvl1pPr>
          </a:lstStyle>
          <a:p>
            <a:r>
              <a:rPr lang="en-US"/>
              <a:t>Quote text</a:t>
            </a:r>
          </a:p>
        </p:txBody>
      </p:sp>
      <p:grpSp>
        <p:nvGrpSpPr>
          <p:cNvPr id="11" name="Group 4">
            <a:extLst>
              <a:ext uri="{FF2B5EF4-FFF2-40B4-BE49-F238E27FC236}">
                <a16:creationId xmlns:a16="http://schemas.microsoft.com/office/drawing/2014/main" id="{FE6B3C22-1484-B7EC-A7B6-42434C92F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584200" y="596400"/>
            <a:ext cx="546331" cy="488400"/>
            <a:chOff x="368" y="757"/>
            <a:chExt cx="1292" cy="1155"/>
          </a:xfrm>
          <a:gradFill>
            <a:gsLst>
              <a:gs pos="10000">
                <a:schemeClr val="accent2"/>
              </a:gs>
              <a:gs pos="100000">
                <a:schemeClr val="accent3"/>
              </a:gs>
            </a:gsLst>
            <a:lin ang="2700000" scaled="1"/>
          </a:gradFill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500B1080-90F5-C436-885D-97FC64322BB3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1110" y="757"/>
              <a:ext cx="550" cy="1155"/>
            </a:xfrm>
            <a:custGeom>
              <a:avLst/>
              <a:gdLst>
                <a:gd name="T0" fmla="*/ 0 w 1276"/>
                <a:gd name="T1" fmla="*/ 0 h 2681"/>
                <a:gd name="T2" fmla="*/ 0 w 1276"/>
                <a:gd name="T3" fmla="*/ 0 h 2681"/>
                <a:gd name="T4" fmla="*/ 0 w 1276"/>
                <a:gd name="T5" fmla="*/ 1115 h 2681"/>
                <a:gd name="T6" fmla="*/ 45 w 1276"/>
                <a:gd name="T7" fmla="*/ 1661 h 2681"/>
                <a:gd name="T8" fmla="*/ 225 w 1276"/>
                <a:gd name="T9" fmla="*/ 2124 h 2681"/>
                <a:gd name="T10" fmla="*/ 610 w 1276"/>
                <a:gd name="T11" fmla="*/ 2473 h 2681"/>
                <a:gd name="T12" fmla="*/ 1276 w 1276"/>
                <a:gd name="T13" fmla="*/ 2681 h 2681"/>
                <a:gd name="T14" fmla="*/ 1276 w 1276"/>
                <a:gd name="T15" fmla="*/ 2047 h 2681"/>
                <a:gd name="T16" fmla="*/ 839 w 1276"/>
                <a:gd name="T17" fmla="*/ 1829 h 2681"/>
                <a:gd name="T18" fmla="*/ 707 w 1276"/>
                <a:gd name="T19" fmla="*/ 1341 h 2681"/>
                <a:gd name="T20" fmla="*/ 1276 w 1276"/>
                <a:gd name="T21" fmla="*/ 1341 h 2681"/>
                <a:gd name="T22" fmla="*/ 1276 w 1276"/>
                <a:gd name="T23" fmla="*/ 0 h 2681"/>
                <a:gd name="T24" fmla="*/ 0 w 1276"/>
                <a:gd name="T25" fmla="*/ 0 h 26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76" h="2681">
                  <a:moveTo>
                    <a:pt x="0" y="0"/>
                  </a:moveTo>
                  <a:lnTo>
                    <a:pt x="0" y="0"/>
                  </a:lnTo>
                  <a:lnTo>
                    <a:pt x="0" y="1115"/>
                  </a:lnTo>
                  <a:cubicBezTo>
                    <a:pt x="0" y="1309"/>
                    <a:pt x="15" y="1491"/>
                    <a:pt x="45" y="1661"/>
                  </a:cubicBezTo>
                  <a:cubicBezTo>
                    <a:pt x="75" y="1831"/>
                    <a:pt x="135" y="1985"/>
                    <a:pt x="225" y="2124"/>
                  </a:cubicBezTo>
                  <a:cubicBezTo>
                    <a:pt x="315" y="2262"/>
                    <a:pt x="444" y="2379"/>
                    <a:pt x="610" y="2473"/>
                  </a:cubicBezTo>
                  <a:cubicBezTo>
                    <a:pt x="776" y="2568"/>
                    <a:pt x="998" y="2637"/>
                    <a:pt x="1276" y="2681"/>
                  </a:cubicBezTo>
                  <a:lnTo>
                    <a:pt x="1276" y="2047"/>
                  </a:lnTo>
                  <a:cubicBezTo>
                    <a:pt x="1068" y="2023"/>
                    <a:pt x="922" y="1950"/>
                    <a:pt x="839" y="1829"/>
                  </a:cubicBezTo>
                  <a:cubicBezTo>
                    <a:pt x="756" y="1707"/>
                    <a:pt x="707" y="1552"/>
                    <a:pt x="707" y="1341"/>
                  </a:cubicBezTo>
                  <a:lnTo>
                    <a:pt x="1276" y="1341"/>
                  </a:lnTo>
                  <a:lnTo>
                    <a:pt x="127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Display"/>
                <a:ea typeface="+mn-ea"/>
                <a:cs typeface="+mn-cs"/>
              </a:endParaRPr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3EB8A42C-DA46-AE07-2623-05225E11595F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368" y="757"/>
              <a:ext cx="547" cy="1155"/>
            </a:xfrm>
            <a:custGeom>
              <a:avLst/>
              <a:gdLst>
                <a:gd name="T0" fmla="*/ 0 w 1269"/>
                <a:gd name="T1" fmla="*/ 0 h 2681"/>
                <a:gd name="T2" fmla="*/ 0 w 1269"/>
                <a:gd name="T3" fmla="*/ 0 h 2681"/>
                <a:gd name="T4" fmla="*/ 0 w 1269"/>
                <a:gd name="T5" fmla="*/ 1332 h 2681"/>
                <a:gd name="T6" fmla="*/ 39 w 1269"/>
                <a:gd name="T7" fmla="*/ 1661 h 2681"/>
                <a:gd name="T8" fmla="*/ 219 w 1269"/>
                <a:gd name="T9" fmla="*/ 2124 h 2681"/>
                <a:gd name="T10" fmla="*/ 604 w 1269"/>
                <a:gd name="T11" fmla="*/ 2473 h 2681"/>
                <a:gd name="T12" fmla="*/ 1269 w 1269"/>
                <a:gd name="T13" fmla="*/ 2681 h 2681"/>
                <a:gd name="T14" fmla="*/ 1269 w 1269"/>
                <a:gd name="T15" fmla="*/ 2047 h 2681"/>
                <a:gd name="T16" fmla="*/ 833 w 1269"/>
                <a:gd name="T17" fmla="*/ 1829 h 2681"/>
                <a:gd name="T18" fmla="*/ 701 w 1269"/>
                <a:gd name="T19" fmla="*/ 1341 h 2681"/>
                <a:gd name="T20" fmla="*/ 1269 w 1269"/>
                <a:gd name="T21" fmla="*/ 1341 h 2681"/>
                <a:gd name="T22" fmla="*/ 1269 w 1269"/>
                <a:gd name="T23" fmla="*/ 0 h 2681"/>
                <a:gd name="T24" fmla="*/ 0 w 1269"/>
                <a:gd name="T25" fmla="*/ 0 h 26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69" h="2681">
                  <a:moveTo>
                    <a:pt x="0" y="0"/>
                  </a:moveTo>
                  <a:lnTo>
                    <a:pt x="0" y="0"/>
                  </a:lnTo>
                  <a:lnTo>
                    <a:pt x="0" y="1332"/>
                  </a:lnTo>
                  <a:cubicBezTo>
                    <a:pt x="7" y="1446"/>
                    <a:pt x="20" y="1556"/>
                    <a:pt x="39" y="1661"/>
                  </a:cubicBezTo>
                  <a:cubicBezTo>
                    <a:pt x="69" y="1831"/>
                    <a:pt x="129" y="1985"/>
                    <a:pt x="219" y="2124"/>
                  </a:cubicBezTo>
                  <a:cubicBezTo>
                    <a:pt x="309" y="2262"/>
                    <a:pt x="437" y="2379"/>
                    <a:pt x="604" y="2473"/>
                  </a:cubicBezTo>
                  <a:cubicBezTo>
                    <a:pt x="770" y="2568"/>
                    <a:pt x="992" y="2637"/>
                    <a:pt x="1269" y="2681"/>
                  </a:cubicBezTo>
                  <a:lnTo>
                    <a:pt x="1269" y="2047"/>
                  </a:lnTo>
                  <a:cubicBezTo>
                    <a:pt x="1061" y="2023"/>
                    <a:pt x="916" y="1950"/>
                    <a:pt x="833" y="1829"/>
                  </a:cubicBezTo>
                  <a:cubicBezTo>
                    <a:pt x="749" y="1707"/>
                    <a:pt x="701" y="1550"/>
                    <a:pt x="701" y="1341"/>
                  </a:cubicBezTo>
                  <a:lnTo>
                    <a:pt x="1269" y="1341"/>
                  </a:lnTo>
                  <a:lnTo>
                    <a:pt x="126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Display"/>
                <a:ea typeface="+mn-ea"/>
                <a:cs typeface="+mn-cs"/>
              </a:endParaRPr>
            </a:p>
          </p:txBody>
        </p:sp>
      </p:grp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0105EB23-1E34-F66B-F2BC-2F3BC10E43C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4674163"/>
            <a:ext cx="7340600" cy="369332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4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BFF402E4-34CA-68C5-EA7F-6F7166E258D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4200" y="5296007"/>
            <a:ext cx="7340600" cy="492443"/>
          </a:xfrm>
          <a:noFill/>
        </p:spPr>
        <p:txBody>
          <a:bodyPr wrap="square" lIns="0" tIns="0" rIns="0" bIns="0" anchor="t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Company</a:t>
            </a:r>
          </a:p>
        </p:txBody>
      </p:sp>
    </p:spTree>
    <p:extLst>
      <p:ext uri="{BB962C8B-B14F-4D97-AF65-F5344CB8AC3E}">
        <p14:creationId xmlns:p14="http://schemas.microsoft.com/office/powerpoint/2010/main" val="2775190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420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  <p15:guide id="5" pos="4992">
          <p15:clr>
            <a:srgbClr val="5ACBF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16268"/>
            <a:ext cx="9144000" cy="615553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Sans Display" pitchFamily="2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18165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blank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18853"/>
            <a:ext cx="9144000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Sans Display" pitchFamily="2" charset="0"/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FB19D2B2-F433-E21F-CFAE-06F30EBBC63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Section subtitle</a:t>
            </a:r>
          </a:p>
        </p:txBody>
      </p:sp>
    </p:spTree>
    <p:extLst>
      <p:ext uri="{BB962C8B-B14F-4D97-AF65-F5344CB8AC3E}">
        <p14:creationId xmlns:p14="http://schemas.microsoft.com/office/powerpoint/2010/main" val="2500667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blank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18853"/>
            <a:ext cx="9144000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gradFill flip="none" rotWithShape="1">
                  <a:gsLst>
                    <a:gs pos="50000">
                      <a:schemeClr val="accent2"/>
                    </a:gs>
                    <a:gs pos="10000">
                      <a:schemeClr val="accent1"/>
                    </a:gs>
                    <a:gs pos="90000">
                      <a:schemeClr val="accent3"/>
                    </a:gs>
                  </a:gsLst>
                  <a:lin ang="0" scaled="1"/>
                  <a:tileRect/>
                </a:gradFill>
                <a:effectLst/>
                <a:latin typeface="+mj-lt"/>
                <a:ea typeface="+mn-ea"/>
                <a:cs typeface="Segoe Sans Display" pitchFamily="2" charset="0"/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23C98774-B2D1-4840-77A9-4115B60A94E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Section subtitle</a:t>
            </a:r>
          </a:p>
        </p:txBody>
      </p:sp>
    </p:spTree>
    <p:extLst>
      <p:ext uri="{BB962C8B-B14F-4D97-AF65-F5344CB8AC3E}">
        <p14:creationId xmlns:p14="http://schemas.microsoft.com/office/powerpoint/2010/main" val="3546474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r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25BD100A-7EEF-7C72-753D-8A75CC26C9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310" t="61635" r="35932" b="5877"/>
          <a:stretch>
            <a:fillRect/>
          </a:stretch>
        </p:blipFill>
        <p:spPr bwMode="ltGray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18853"/>
            <a:ext cx="3950208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Sans Display" pitchFamily="2" charset="0"/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78C27D5-5BBC-487B-0AB4-5D4B457902B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3950208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Section subtitle</a:t>
            </a:r>
          </a:p>
        </p:txBody>
      </p:sp>
    </p:spTree>
    <p:extLst>
      <p:ext uri="{BB962C8B-B14F-4D97-AF65-F5344CB8AC3E}">
        <p14:creationId xmlns:p14="http://schemas.microsoft.com/office/powerpoint/2010/main" val="4210226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r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80B0516B-C2C2-92CE-D17B-5595E0DCB4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226" t="4414" r="23016" b="63098"/>
          <a:stretch>
            <a:fillRect/>
          </a:stretch>
        </p:blipFill>
        <p:spPr bwMode="ltGray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18853"/>
            <a:ext cx="9144000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Sans Display" pitchFamily="2" charset="0"/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C5446967-09E0-4462-9B43-629B19010E7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Section subtitle</a:t>
            </a:r>
          </a:p>
        </p:txBody>
      </p:sp>
    </p:spTree>
    <p:extLst>
      <p:ext uri="{BB962C8B-B14F-4D97-AF65-F5344CB8AC3E}">
        <p14:creationId xmlns:p14="http://schemas.microsoft.com/office/powerpoint/2010/main" val="978562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gradient 01">
    <p:bg>
      <p:bgPr>
        <a:gradFill>
          <a:gsLst>
            <a:gs pos="100000">
              <a:schemeClr val="accent3"/>
            </a:gs>
            <a:gs pos="75000">
              <a:schemeClr val="accent2"/>
            </a:gs>
            <a:gs pos="9000">
              <a:schemeClr val="accent1"/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18853"/>
            <a:ext cx="9144000" cy="615553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Sans Display" pitchFamily="2" charset="0"/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C3879383-8475-3506-2CB9-B6AE526BD0B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Section subtitle</a:t>
            </a:r>
          </a:p>
        </p:txBody>
      </p:sp>
    </p:spTree>
    <p:extLst>
      <p:ext uri="{BB962C8B-B14F-4D97-AF65-F5344CB8AC3E}">
        <p14:creationId xmlns:p14="http://schemas.microsoft.com/office/powerpoint/2010/main" val="9403701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half photo side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18853"/>
            <a:ext cx="3948684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Sans Display" pitchFamily="2" charset="0"/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3" name="Picture Placeholder">
            <a:extLst>
              <a:ext uri="{FF2B5EF4-FFF2-40B4-BE49-F238E27FC236}">
                <a16:creationId xmlns:a16="http://schemas.microsoft.com/office/drawing/2014/main" id="{9EC86EF9-4C94-56DA-53DA-6BC44CE59B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-8469"/>
            <a:ext cx="6866467" cy="6870841"/>
          </a:xfrm>
          <a:custGeom>
            <a:avLst/>
            <a:gdLst>
              <a:gd name="connsiteX0" fmla="*/ 0 w 6858000"/>
              <a:gd name="connsiteY0" fmla="*/ 1718752 h 6858000"/>
              <a:gd name="connsiteX1" fmla="*/ 1718752 w 6858000"/>
              <a:gd name="connsiteY1" fmla="*/ 0 h 6858000"/>
              <a:gd name="connsiteX2" fmla="*/ 5139248 w 6858000"/>
              <a:gd name="connsiteY2" fmla="*/ 0 h 6858000"/>
              <a:gd name="connsiteX3" fmla="*/ 6858000 w 6858000"/>
              <a:gd name="connsiteY3" fmla="*/ 1718752 h 6858000"/>
              <a:gd name="connsiteX4" fmla="*/ 6858000 w 6858000"/>
              <a:gd name="connsiteY4" fmla="*/ 5139248 h 6858000"/>
              <a:gd name="connsiteX5" fmla="*/ 5139248 w 6858000"/>
              <a:gd name="connsiteY5" fmla="*/ 6858000 h 6858000"/>
              <a:gd name="connsiteX6" fmla="*/ 1718752 w 6858000"/>
              <a:gd name="connsiteY6" fmla="*/ 6858000 h 6858000"/>
              <a:gd name="connsiteX7" fmla="*/ 0 w 6858000"/>
              <a:gd name="connsiteY7" fmla="*/ 5139248 h 6858000"/>
              <a:gd name="connsiteX8" fmla="*/ 0 w 6858000"/>
              <a:gd name="connsiteY8" fmla="*/ 1718752 h 6858000"/>
              <a:gd name="connsiteX0" fmla="*/ 421870 w 7279870"/>
              <a:gd name="connsiteY0" fmla="*/ 1727219 h 6866467"/>
              <a:gd name="connsiteX1" fmla="*/ 421889 w 7279870"/>
              <a:gd name="connsiteY1" fmla="*/ 0 h 6866467"/>
              <a:gd name="connsiteX2" fmla="*/ 5561118 w 7279870"/>
              <a:gd name="connsiteY2" fmla="*/ 8467 h 6866467"/>
              <a:gd name="connsiteX3" fmla="*/ 7279870 w 7279870"/>
              <a:gd name="connsiteY3" fmla="*/ 1727219 h 6866467"/>
              <a:gd name="connsiteX4" fmla="*/ 7279870 w 7279870"/>
              <a:gd name="connsiteY4" fmla="*/ 5147715 h 6866467"/>
              <a:gd name="connsiteX5" fmla="*/ 5561118 w 7279870"/>
              <a:gd name="connsiteY5" fmla="*/ 6866467 h 6866467"/>
              <a:gd name="connsiteX6" fmla="*/ 2140622 w 7279870"/>
              <a:gd name="connsiteY6" fmla="*/ 6866467 h 6866467"/>
              <a:gd name="connsiteX7" fmla="*/ 421870 w 7279870"/>
              <a:gd name="connsiteY7" fmla="*/ 5147715 h 6866467"/>
              <a:gd name="connsiteX8" fmla="*/ 421870 w 7279870"/>
              <a:gd name="connsiteY8" fmla="*/ 1727219 h 6866467"/>
              <a:gd name="connsiteX0" fmla="*/ 0 w 6858000"/>
              <a:gd name="connsiteY0" fmla="*/ 5147715 h 6866467"/>
              <a:gd name="connsiteX1" fmla="*/ 19 w 6858000"/>
              <a:gd name="connsiteY1" fmla="*/ 0 h 6866467"/>
              <a:gd name="connsiteX2" fmla="*/ 5139248 w 6858000"/>
              <a:gd name="connsiteY2" fmla="*/ 8467 h 6866467"/>
              <a:gd name="connsiteX3" fmla="*/ 6858000 w 6858000"/>
              <a:gd name="connsiteY3" fmla="*/ 1727219 h 6866467"/>
              <a:gd name="connsiteX4" fmla="*/ 6858000 w 6858000"/>
              <a:gd name="connsiteY4" fmla="*/ 5147715 h 6866467"/>
              <a:gd name="connsiteX5" fmla="*/ 5139248 w 6858000"/>
              <a:gd name="connsiteY5" fmla="*/ 6866467 h 6866467"/>
              <a:gd name="connsiteX6" fmla="*/ 1718752 w 6858000"/>
              <a:gd name="connsiteY6" fmla="*/ 6866467 h 6866467"/>
              <a:gd name="connsiteX7" fmla="*/ 0 w 6858000"/>
              <a:gd name="connsiteY7" fmla="*/ 5147715 h 6866467"/>
              <a:gd name="connsiteX0" fmla="*/ 0 w 6866467"/>
              <a:gd name="connsiteY0" fmla="*/ 5567401 h 7286153"/>
              <a:gd name="connsiteX1" fmla="*/ 19 w 6866467"/>
              <a:gd name="connsiteY1" fmla="*/ 419686 h 7286153"/>
              <a:gd name="connsiteX2" fmla="*/ 5139248 w 6866467"/>
              <a:gd name="connsiteY2" fmla="*/ 428153 h 7286153"/>
              <a:gd name="connsiteX3" fmla="*/ 6866467 w 6866467"/>
              <a:gd name="connsiteY3" fmla="*/ 419705 h 7286153"/>
              <a:gd name="connsiteX4" fmla="*/ 6858000 w 6866467"/>
              <a:gd name="connsiteY4" fmla="*/ 5567401 h 7286153"/>
              <a:gd name="connsiteX5" fmla="*/ 5139248 w 6866467"/>
              <a:gd name="connsiteY5" fmla="*/ 7286153 h 7286153"/>
              <a:gd name="connsiteX6" fmla="*/ 1718752 w 6866467"/>
              <a:gd name="connsiteY6" fmla="*/ 7286153 h 7286153"/>
              <a:gd name="connsiteX7" fmla="*/ 0 w 6866467"/>
              <a:gd name="connsiteY7" fmla="*/ 5567401 h 7286153"/>
              <a:gd name="connsiteX0" fmla="*/ 0 w 6866467"/>
              <a:gd name="connsiteY0" fmla="*/ 5147715 h 6866467"/>
              <a:gd name="connsiteX1" fmla="*/ 19 w 6866467"/>
              <a:gd name="connsiteY1" fmla="*/ 0 h 6866467"/>
              <a:gd name="connsiteX2" fmla="*/ 6866467 w 6866467"/>
              <a:gd name="connsiteY2" fmla="*/ 19 h 6866467"/>
              <a:gd name="connsiteX3" fmla="*/ 6858000 w 6866467"/>
              <a:gd name="connsiteY3" fmla="*/ 5147715 h 6866467"/>
              <a:gd name="connsiteX4" fmla="*/ 5139248 w 6866467"/>
              <a:gd name="connsiteY4" fmla="*/ 6866467 h 6866467"/>
              <a:gd name="connsiteX5" fmla="*/ 1718752 w 6866467"/>
              <a:gd name="connsiteY5" fmla="*/ 6866467 h 6866467"/>
              <a:gd name="connsiteX6" fmla="*/ 0 w 6866467"/>
              <a:gd name="connsiteY6" fmla="*/ 5147715 h 6866467"/>
              <a:gd name="connsiteX0" fmla="*/ 0 w 6866467"/>
              <a:gd name="connsiteY0" fmla="*/ 5147715 h 7288337"/>
              <a:gd name="connsiteX1" fmla="*/ 19 w 6866467"/>
              <a:gd name="connsiteY1" fmla="*/ 0 h 7288337"/>
              <a:gd name="connsiteX2" fmla="*/ 6866467 w 6866467"/>
              <a:gd name="connsiteY2" fmla="*/ 19 h 7288337"/>
              <a:gd name="connsiteX3" fmla="*/ 6858000 w 6866467"/>
              <a:gd name="connsiteY3" fmla="*/ 6866448 h 7288337"/>
              <a:gd name="connsiteX4" fmla="*/ 5139248 w 6866467"/>
              <a:gd name="connsiteY4" fmla="*/ 6866467 h 7288337"/>
              <a:gd name="connsiteX5" fmla="*/ 1718752 w 6866467"/>
              <a:gd name="connsiteY5" fmla="*/ 6866467 h 7288337"/>
              <a:gd name="connsiteX6" fmla="*/ 0 w 6866467"/>
              <a:gd name="connsiteY6" fmla="*/ 5147715 h 7288337"/>
              <a:gd name="connsiteX0" fmla="*/ 0 w 6866467"/>
              <a:gd name="connsiteY0" fmla="*/ 5147715 h 7444913"/>
              <a:gd name="connsiteX1" fmla="*/ 19 w 6866467"/>
              <a:gd name="connsiteY1" fmla="*/ 0 h 7444913"/>
              <a:gd name="connsiteX2" fmla="*/ 6866467 w 6866467"/>
              <a:gd name="connsiteY2" fmla="*/ 19 h 7444913"/>
              <a:gd name="connsiteX3" fmla="*/ 6858000 w 6866467"/>
              <a:gd name="connsiteY3" fmla="*/ 6866448 h 7444913"/>
              <a:gd name="connsiteX4" fmla="*/ 1718752 w 6866467"/>
              <a:gd name="connsiteY4" fmla="*/ 6866467 h 7444913"/>
              <a:gd name="connsiteX5" fmla="*/ 0 w 6866467"/>
              <a:gd name="connsiteY5" fmla="*/ 5147715 h 7444913"/>
              <a:gd name="connsiteX0" fmla="*/ 0 w 6866467"/>
              <a:gd name="connsiteY0" fmla="*/ 5147715 h 7444913"/>
              <a:gd name="connsiteX1" fmla="*/ 19 w 6866467"/>
              <a:gd name="connsiteY1" fmla="*/ 0 h 7444913"/>
              <a:gd name="connsiteX2" fmla="*/ 6866467 w 6866467"/>
              <a:gd name="connsiteY2" fmla="*/ 19 h 7444913"/>
              <a:gd name="connsiteX3" fmla="*/ 6858000 w 6866467"/>
              <a:gd name="connsiteY3" fmla="*/ 6866448 h 7444913"/>
              <a:gd name="connsiteX4" fmla="*/ 1718752 w 6866467"/>
              <a:gd name="connsiteY4" fmla="*/ 6866467 h 7444913"/>
              <a:gd name="connsiteX5" fmla="*/ 0 w 6866467"/>
              <a:gd name="connsiteY5" fmla="*/ 5147715 h 7444913"/>
              <a:gd name="connsiteX0" fmla="*/ 0 w 6866467"/>
              <a:gd name="connsiteY0" fmla="*/ 5147715 h 7375078"/>
              <a:gd name="connsiteX1" fmla="*/ 19 w 6866467"/>
              <a:gd name="connsiteY1" fmla="*/ 0 h 7375078"/>
              <a:gd name="connsiteX2" fmla="*/ 6866467 w 6866467"/>
              <a:gd name="connsiteY2" fmla="*/ 19 h 7375078"/>
              <a:gd name="connsiteX3" fmla="*/ 6858000 w 6866467"/>
              <a:gd name="connsiteY3" fmla="*/ 6866448 h 7375078"/>
              <a:gd name="connsiteX4" fmla="*/ 1718752 w 6866467"/>
              <a:gd name="connsiteY4" fmla="*/ 6866467 h 7375078"/>
              <a:gd name="connsiteX5" fmla="*/ 0 w 6866467"/>
              <a:gd name="connsiteY5" fmla="*/ 5147715 h 7375078"/>
              <a:gd name="connsiteX0" fmla="*/ 0 w 6866467"/>
              <a:gd name="connsiteY0" fmla="*/ 5147715 h 6870841"/>
              <a:gd name="connsiteX1" fmla="*/ 19 w 6866467"/>
              <a:gd name="connsiteY1" fmla="*/ 0 h 6870841"/>
              <a:gd name="connsiteX2" fmla="*/ 6866467 w 6866467"/>
              <a:gd name="connsiteY2" fmla="*/ 19 h 6870841"/>
              <a:gd name="connsiteX3" fmla="*/ 6858000 w 6866467"/>
              <a:gd name="connsiteY3" fmla="*/ 6866448 h 6870841"/>
              <a:gd name="connsiteX4" fmla="*/ 1718752 w 6866467"/>
              <a:gd name="connsiteY4" fmla="*/ 6866467 h 6870841"/>
              <a:gd name="connsiteX5" fmla="*/ 0 w 6866467"/>
              <a:gd name="connsiteY5" fmla="*/ 5147715 h 6870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66467" h="6870841">
                <a:moveTo>
                  <a:pt x="0" y="5147715"/>
                </a:moveTo>
                <a:cubicBezTo>
                  <a:pt x="6" y="3431810"/>
                  <a:pt x="13" y="1715905"/>
                  <a:pt x="19" y="0"/>
                </a:cubicBezTo>
                <a:lnTo>
                  <a:pt x="6866467" y="19"/>
                </a:lnTo>
                <a:cubicBezTo>
                  <a:pt x="6863645" y="1715918"/>
                  <a:pt x="6862233" y="3433233"/>
                  <a:pt x="6858000" y="6866448"/>
                </a:cubicBezTo>
                <a:cubicBezTo>
                  <a:pt x="6016982" y="6876323"/>
                  <a:pt x="2897101" y="6866467"/>
                  <a:pt x="1718752" y="6866467"/>
                </a:cubicBezTo>
                <a:cubicBezTo>
                  <a:pt x="769511" y="6866467"/>
                  <a:pt x="0" y="6096956"/>
                  <a:pt x="0" y="5147715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Sans Display" pitchFamily="2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C1EFFB9C-E63E-CDC8-F8B0-40FBB20E6C6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3950208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Section subtitle</a:t>
            </a:r>
          </a:p>
        </p:txBody>
      </p:sp>
    </p:spTree>
    <p:extLst>
      <p:ext uri="{BB962C8B-B14F-4D97-AF65-F5344CB8AC3E}">
        <p14:creationId xmlns:p14="http://schemas.microsoft.com/office/powerpoint/2010/main" val="225121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full photo sideba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>
            <a:extLst>
              <a:ext uri="{FF2B5EF4-FFF2-40B4-BE49-F238E27FC236}">
                <a16:creationId xmlns:a16="http://schemas.microsoft.com/office/drawing/2014/main" id="{5F64515F-F420-2242-46BE-F389D2637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B237D5E-D696-9E82-2B0B-48D1CED866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0" y="-2"/>
            <a:ext cx="11603737" cy="6858002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9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Sans Display"/>
              <a:ea typeface="Segoe UI" pitchFamily="34" charset="0"/>
              <a:cs typeface="Segoe Sans Display" pitchFamily="2" charset="0"/>
            </a:endParaRPr>
          </a:p>
        </p:txBody>
      </p:sp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585216" y="2918853"/>
            <a:ext cx="3948684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Sans Display" pitchFamily="2" charset="0"/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45695D-F1FE-6DC8-D739-01F7DF6BE3F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3950208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Section subtitle</a:t>
            </a:r>
          </a:p>
        </p:txBody>
      </p:sp>
    </p:spTree>
    <p:extLst>
      <p:ext uri="{BB962C8B-B14F-4D97-AF65-F5344CB8AC3E}">
        <p14:creationId xmlns:p14="http://schemas.microsoft.com/office/powerpoint/2010/main" val="40414310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20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full bleed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3744428B-F33A-167F-086A-10C6A5C480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1141BCD-4908-A180-DA3B-8BA7D74885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0" y="-2"/>
            <a:ext cx="11603737" cy="6858002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9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Sans Display"/>
              <a:ea typeface="Segoe UI" pitchFamily="34" charset="0"/>
              <a:cs typeface="Segoe Sans Display" pitchFamily="2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Sans Display" pitchFamily="2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pic>
        <p:nvPicPr>
          <p:cNvPr id="4" name="Graphic 13" descr="AI Business Solutions">
            <a:extLst>
              <a:ext uri="{FF2B5EF4-FFF2-40B4-BE49-F238E27FC236}">
                <a16:creationId xmlns:a16="http://schemas.microsoft.com/office/drawing/2014/main" id="{A2DFC996-2A30-22C1-1F98-70826AF75B8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 userDrawn="1"/>
        </p:nvPicPr>
        <p:blipFill>
          <a:blip r:embed="rId3"/>
          <a:srcRect/>
          <a:stretch/>
        </p:blipFill>
        <p:spPr bwMode="black">
          <a:xfrm>
            <a:off x="509955" y="510939"/>
            <a:ext cx="2859208" cy="447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2319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dar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719D0A-2261-30D9-AF62-02D3C6041F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-678044"/>
            <a:ext cx="11018520" cy="430887"/>
          </a:xfrm>
        </p:spPr>
        <p:txBody>
          <a:bodyPr anchor="b"/>
          <a:lstStyle>
            <a:lvl1pPr>
              <a:defRPr sz="2800">
                <a:solidFill>
                  <a:srgbClr val="737373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115867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719D0A-2261-30D9-AF62-02D3C6041F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-678044"/>
            <a:ext cx="11018520" cy="430887"/>
          </a:xfrm>
        </p:spPr>
        <p:txBody>
          <a:bodyPr anchor="b"/>
          <a:lstStyle>
            <a:lvl1pPr>
              <a:defRPr sz="2800">
                <a:solidFill>
                  <a:srgbClr val="737373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6200386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lebra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B62F745-136C-07AE-6AB7-6737A70E61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4200" y="2628209"/>
            <a:ext cx="3187700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ctr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Sans Display" pitchFamily="2" charset="0"/>
              </a:defRPr>
            </a:lvl1pPr>
          </a:lstStyle>
          <a:p>
            <a:r>
              <a:rPr lang="en-US"/>
              <a:t>0 Year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6CB952E-22D4-6DE2-6506-48F1396DCCF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4200" y="3680536"/>
            <a:ext cx="3187700" cy="369332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Q0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E2AEB21-648B-BC2D-F208-D1DACA0F60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327658" y="3429000"/>
            <a:ext cx="1700784" cy="0"/>
          </a:xfrm>
          <a:prstGeom prst="line">
            <a:avLst/>
          </a:prstGeom>
          <a:ln w="19050">
            <a:solidFill>
              <a:schemeClr val="tx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Graphic 10">
            <a:extLst>
              <a:ext uri="{FF2B5EF4-FFF2-40B4-BE49-F238E27FC236}">
                <a16:creationId xmlns:a16="http://schemas.microsoft.com/office/drawing/2014/main" id="{9EDCCFA3-5CF0-DC5F-BB72-A00CD176A1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ltGray">
          <a:xfrm>
            <a:off x="0" y="0"/>
            <a:ext cx="38519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92236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lebra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C99DDCF4-A8E2-8220-E0CE-17572DE105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hidden">
          <a:xfrm>
            <a:off x="0" y="0"/>
            <a:ext cx="4356102" cy="6857992"/>
          </a:xfrm>
          <a:prstGeom prst="rect">
            <a:avLst/>
          </a:prstGeom>
          <a:gradFill flip="none" rotWithShape="1">
            <a:gsLst>
              <a:gs pos="10000">
                <a:schemeClr val="accent1"/>
              </a:gs>
              <a:gs pos="75000">
                <a:schemeClr val="accent2"/>
              </a:gs>
              <a:gs pos="100000">
                <a:schemeClr val="accent3"/>
              </a:gs>
            </a:gsLst>
            <a:lin ang="270000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Sans Display"/>
              <a:ea typeface="+mn-ea"/>
              <a:cs typeface="Segoe Sans Display" pitchFamily="2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B62F745-136C-07AE-6AB7-6737A70E61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4200" y="2628209"/>
            <a:ext cx="3187700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ctr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Sans Display" pitchFamily="2" charset="0"/>
              </a:defRPr>
            </a:lvl1pPr>
          </a:lstStyle>
          <a:p>
            <a:r>
              <a:rPr lang="en-US"/>
              <a:t>0 Year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6CB952E-22D4-6DE2-6506-48F1396DCCF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4200" y="3680536"/>
            <a:ext cx="3187700" cy="369332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Q0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E2AEB21-648B-BC2D-F208-D1DACA0F60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327658" y="3429000"/>
            <a:ext cx="1700784" cy="0"/>
          </a:xfrm>
          <a:prstGeom prst="line">
            <a:avLst/>
          </a:prstGeom>
          <a:ln w="19050">
            <a:solidFill>
              <a:schemeClr val="bg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Graphic 44">
            <a:extLst>
              <a:ext uri="{FF2B5EF4-FFF2-40B4-BE49-F238E27FC236}">
                <a16:creationId xmlns:a16="http://schemas.microsoft.com/office/drawing/2014/main" id="{1167B424-73FB-4296-9001-CE67B95A845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903" t="9786" b="9786"/>
          <a:stretch/>
        </p:blipFill>
        <p:spPr bwMode="invGray">
          <a:xfrm>
            <a:off x="0" y="0"/>
            <a:ext cx="4356102" cy="6857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93150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3229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737373"/>
                </a:solidFill>
                <a:effectLst/>
                <a:uLnTx/>
                <a:uFillTx/>
                <a:latin typeface="Segoe Sans Display"/>
                <a:ea typeface="+mn-ea"/>
                <a:cs typeface="Segoe Sans Display" pitchFamily="2" charset="0"/>
              </a:rPr>
              <a:t>© Copyright Microsoft Corporation. All rights reserved. 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83BCEAA-A341-68CE-0C08-CE72595E6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6" y="2918853"/>
            <a:ext cx="9144000" cy="615553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Sans Display" pitchFamily="2" charset="0"/>
              </a:defRPr>
            </a:lvl1pPr>
          </a:lstStyle>
          <a:p>
            <a:r>
              <a:rPr lang="en-US"/>
              <a:t>Thank you</a:t>
            </a:r>
          </a:p>
        </p:txBody>
      </p:sp>
      <p:pic>
        <p:nvPicPr>
          <p:cNvPr id="4" name="Graphic 13" descr="AI Business Solutions">
            <a:extLst>
              <a:ext uri="{FF2B5EF4-FFF2-40B4-BE49-F238E27FC236}">
                <a16:creationId xmlns:a16="http://schemas.microsoft.com/office/drawing/2014/main" id="{709251DA-2CAA-65B2-4C20-4FB82BE828A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 userDrawn="1"/>
        </p:nvPicPr>
        <p:blipFill>
          <a:blip r:embed="rId2"/>
          <a:srcRect/>
          <a:stretch/>
        </p:blipFill>
        <p:spPr bwMode="black">
          <a:xfrm>
            <a:off x="508073" y="510939"/>
            <a:ext cx="2862972" cy="447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322531"/>
      </p:ext>
    </p:extLst>
  </p:cSld>
  <p:clrMapOvr>
    <a:masterClrMapping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3229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737373"/>
                </a:solidFill>
                <a:effectLst/>
                <a:uLnTx/>
                <a:uFillTx/>
                <a:latin typeface="Segoe Sans Display"/>
                <a:ea typeface="+mn-ea"/>
                <a:cs typeface="Segoe Sans Display" pitchFamily="2" charset="0"/>
              </a:rPr>
              <a:t>© Copyright Microsoft Corporation. All rights reserved. 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AFFF6DE-F131-6475-FE68-46A41F2939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-678043"/>
            <a:ext cx="11018520" cy="430887"/>
          </a:xfrm>
        </p:spPr>
        <p:txBody>
          <a:bodyPr anchor="b"/>
          <a:lstStyle>
            <a:lvl1pPr>
              <a:defRPr sz="2800">
                <a:solidFill>
                  <a:srgbClr val="737373"/>
                </a:solidFill>
              </a:defRPr>
            </a:lvl1pPr>
          </a:lstStyle>
          <a:p>
            <a:r>
              <a:rPr lang="en-US"/>
              <a:t>End</a:t>
            </a:r>
          </a:p>
        </p:txBody>
      </p:sp>
      <p:pic>
        <p:nvPicPr>
          <p:cNvPr id="5" name="Graphic 13" descr="AI Business Solutions">
            <a:extLst>
              <a:ext uri="{FF2B5EF4-FFF2-40B4-BE49-F238E27FC236}">
                <a16:creationId xmlns:a16="http://schemas.microsoft.com/office/drawing/2014/main" id="{87A44536-F8C3-7F6C-0D14-19F6708BBA5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 userDrawn="1"/>
        </p:nvPicPr>
        <p:blipFill>
          <a:blip r:embed="rId2"/>
          <a:srcRect/>
          <a:stretch/>
        </p:blipFill>
        <p:spPr bwMode="black">
          <a:xfrm>
            <a:off x="508073" y="510939"/>
            <a:ext cx="2862972" cy="447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424431"/>
      </p:ext>
    </p:extLst>
  </p:cSld>
  <p:clrMapOvr>
    <a:masterClrMapping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2467102-89F2-6571-A093-CF0131E73EC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black">
          <a:xfrm>
            <a:off x="588963" y="1436688"/>
            <a:ext cx="11014075" cy="155119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 b="0">
                <a:solidFill>
                  <a:schemeClr val="tx1"/>
                </a:solidFill>
                <a:latin typeface="+mj-lt"/>
                <a:ea typeface="Segoe Sans Display" pitchFamily="2" charset="0"/>
                <a:cs typeface="Segoe Sans Display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 bwMode="invGray"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Segoe Sans Display" pitchFamily="2" charset="0"/>
                <a:ea typeface="Segoe Sans Display" pitchFamily="2" charset="0"/>
                <a:cs typeface="Segoe Sans Display" pitchFamily="2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24637150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repare_Detail Layout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6CCC1-C938-23FB-3A1E-5B443A95B0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274" y="508007"/>
            <a:ext cx="10058400" cy="340362"/>
          </a:xfrm>
        </p:spPr>
        <p:txBody>
          <a:bodyPr/>
          <a:lstStyle>
            <a:lvl1pPr>
              <a:defRPr sz="2600" spc="-5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50F4E5-2E15-05E2-2A39-1C3950D8D80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904413" y="6331904"/>
            <a:ext cx="1734079" cy="246221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67CA0B0-04EF-433A-8113-67BC344D39D3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5EF3BD5D-AB42-63F1-048C-CC6A96E2E94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49274" y="933013"/>
            <a:ext cx="10058400" cy="520057"/>
          </a:xfrm>
        </p:spPr>
        <p:txBody>
          <a:bodyPr/>
          <a:lstStyle>
            <a:lvl1pPr>
              <a:spcBef>
                <a:spcPts val="600"/>
              </a:spcBef>
              <a:spcAft>
                <a:spcPts val="300"/>
              </a:spcAft>
              <a:defRPr sz="1600"/>
            </a:lvl1pPr>
            <a:lvl2pPr>
              <a:spcAft>
                <a:spcPts val="300"/>
              </a:spcAft>
              <a:defRPr sz="1600" spc="0" baseline="0">
                <a:gradFill>
                  <a:gsLst>
                    <a:gs pos="0">
                      <a:srgbClr val="B791F7"/>
                    </a:gs>
                    <a:gs pos="62000">
                      <a:srgbClr val="6462E4">
                        <a:lumMod val="100000"/>
                      </a:srgbClr>
                    </a:gs>
                  </a:gsLst>
                  <a:lin ang="0" scaled="0"/>
                </a:gradFill>
              </a:defRPr>
            </a:lvl2pPr>
            <a:lvl3pPr>
              <a:spcBef>
                <a:spcPts val="300"/>
              </a:spcBef>
              <a:spcAft>
                <a:spcPts val="300"/>
              </a:spcAft>
              <a:defRPr sz="1000"/>
            </a:lvl3pPr>
            <a:lvl4pPr>
              <a:spcAft>
                <a:spcPts val="300"/>
              </a:spcAft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AD98987-F6E6-1404-C67F-9E4DD6984CD0}"/>
              </a:ext>
            </a:extLst>
          </p:cNvPr>
          <p:cNvSpPr/>
          <p:nvPr userDrawn="1"/>
        </p:nvSpPr>
        <p:spPr>
          <a:xfrm>
            <a:off x="0" y="6718300"/>
            <a:ext cx="12192000" cy="137160"/>
          </a:xfrm>
          <a:prstGeom prst="rect">
            <a:avLst/>
          </a:prstGeom>
          <a:gradFill>
            <a:gsLst>
              <a:gs pos="6000">
                <a:srgbClr val="14B1FF"/>
              </a:gs>
              <a:gs pos="100000">
                <a:srgbClr val="2976DB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E32F2129-7D28-A1C9-4708-25C6D14488B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00124" y="1638300"/>
            <a:ext cx="5029200" cy="9017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80CA0F9-440C-C15C-6C29-88A5B794C100}"/>
              </a:ext>
            </a:extLst>
          </p:cNvPr>
          <p:cNvSpPr/>
          <p:nvPr userDrawn="1"/>
        </p:nvSpPr>
        <p:spPr>
          <a:xfrm>
            <a:off x="0" y="6720840"/>
            <a:ext cx="12192000" cy="137160"/>
          </a:xfrm>
          <a:prstGeom prst="rect">
            <a:avLst/>
          </a:prstGeom>
          <a:gradFill>
            <a:gsLst>
              <a:gs pos="0">
                <a:srgbClr val="B791F7"/>
              </a:gs>
              <a:gs pos="62000">
                <a:srgbClr val="6462E4">
                  <a:lumMod val="10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86850DCC-367A-7EB3-A9A5-FFC516A486A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7786" y="549275"/>
            <a:ext cx="950976" cy="950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222735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35F78-F2F8-BB9B-74CB-634C8B41AD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3152001"/>
            <a:ext cx="11018520" cy="553998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Section title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0008546"/>
      </p:ext>
    </p:extLst>
  </p:cSld>
  <p:clrMapOvr>
    <a:masterClrMapping/>
  </p:clrMapOvr>
  <p:transition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D35DD05-D32B-4D8A-86E7-4A79B49AE9E2}"/>
              </a:ext>
            </a:extLst>
          </p:cNvPr>
          <p:cNvSpPr/>
          <p:nvPr userDrawn="1"/>
        </p:nvSpPr>
        <p:spPr bwMode="auto">
          <a:xfrm>
            <a:off x="0" y="0"/>
            <a:ext cx="12192000" cy="6564313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90500" algn="ctr" rotWithShape="0">
              <a:prstClr val="black">
                <a:alpha val="1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Sans Display"/>
              <a:ea typeface="+mn-ea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492443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732469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18223"/>
            <a:ext cx="9144000" cy="615553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Sans Display" pitchFamily="2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Sans Display" pitchFamily="2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2" name="Graphic 13" descr="AI Business Solutions">
            <a:extLst>
              <a:ext uri="{FF2B5EF4-FFF2-40B4-BE49-F238E27FC236}">
                <a16:creationId xmlns:a16="http://schemas.microsoft.com/office/drawing/2014/main" id="{380009A5-A8E2-A966-DBF7-1A3AB0E04F30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 userDrawn="1"/>
        </p:nvPicPr>
        <p:blipFill>
          <a:blip r:embed="rId2"/>
          <a:srcRect/>
          <a:stretch/>
        </p:blipFill>
        <p:spPr bwMode="black">
          <a:xfrm>
            <a:off x="508073" y="510939"/>
            <a:ext cx="2862972" cy="447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590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ow opac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white background with black and white clouds&#10;&#10;AI-generated content may be incorrect.">
            <a:extLst>
              <a:ext uri="{FF2B5EF4-FFF2-40B4-BE49-F238E27FC236}">
                <a16:creationId xmlns:a16="http://schemas.microsoft.com/office/drawing/2014/main" id="{49945C39-FE33-6681-6AD3-312CD20A2FA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27F2AA76-C427-5D7C-77C7-C279AFCD46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30117" y="392583"/>
            <a:ext cx="6796087" cy="612636"/>
          </a:xfrm>
        </p:spPr>
        <p:txBody>
          <a:bodyPr>
            <a:noAutofit/>
          </a:bodyPr>
          <a:lstStyle>
            <a:lvl1pPr>
              <a:defRPr sz="3733" b="1" i="0">
                <a:solidFill>
                  <a:schemeClr val="tx1"/>
                </a:solidFill>
                <a:latin typeface="Segoe Sans Display Semibold" pitchFamily="2" charset="0"/>
                <a:cs typeface="Segoe Sans Display Semibold" pitchFamily="2" charset="0"/>
              </a:defRPr>
            </a:lvl1pPr>
          </a:lstStyle>
          <a:p>
            <a:pPr lvl="0"/>
            <a:r>
              <a:rPr lang="en-GB"/>
              <a:t>Title</a:t>
            </a:r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8DF7B4B-1241-7176-ECD4-88468F6F9908}"/>
              </a:ext>
            </a:extLst>
          </p:cNvPr>
          <p:cNvSpPr txBox="1"/>
          <p:nvPr userDrawn="1"/>
        </p:nvSpPr>
        <p:spPr>
          <a:xfrm>
            <a:off x="10629014" y="6397552"/>
            <a:ext cx="1091609" cy="28725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fld id="{BF0070C5-504F-BD43-A974-D526F0A5F5D6}" type="slidenum">
              <a:rPr lang="en-US" sz="1067" b="0" i="0" smtClean="0">
                <a:latin typeface="Segoe Sans Display" pitchFamily="2" charset="0"/>
                <a:cs typeface="Segoe Sans Display" pitchFamily="2" charset="0"/>
              </a:rPr>
              <a:pPr algn="r"/>
              <a:t>‹#›</a:t>
            </a:fld>
            <a:endParaRPr lang="en-US" sz="1067" b="0" i="0">
              <a:latin typeface="Segoe Sans Display" pitchFamily="2" charset="0"/>
              <a:cs typeface="Segoe Sans Display" pitchFamily="2" charset="0"/>
            </a:endParaRPr>
          </a:p>
        </p:txBody>
      </p:sp>
      <p:pic>
        <p:nvPicPr>
          <p:cNvPr id="2" name="Picture 1" descr="A logo with a globe in the middle&#10;&#10;AI-generated content may be incorrect.">
            <a:extLst>
              <a:ext uri="{FF2B5EF4-FFF2-40B4-BE49-F238E27FC236}">
                <a16:creationId xmlns:a16="http://schemas.microsoft.com/office/drawing/2014/main" id="{7081599C-4919-578E-F882-7D3436524C1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355" y="6285085"/>
            <a:ext cx="1651403" cy="406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028493"/>
      </p:ext>
    </p:extLst>
  </p:cSld>
  <p:clrMapOvr>
    <a:masterClrMapping/>
  </p:clrMapOvr>
  <p:transition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with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A2ABC6-B814-47F0-773C-E98F4FAB093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201" y="498224"/>
            <a:ext cx="11025187" cy="553998"/>
          </a:xfrm>
        </p:spPr>
        <p:txBody>
          <a:bodyPr vert="horz" wrap="square" lIns="0" tIns="0" rIns="0" bIns="0" rtlCol="0" anchor="t">
            <a:spAutoFit/>
          </a:bodyPr>
          <a:lstStyle>
            <a:lvl1pPr marL="0" indent="0">
              <a:buNone/>
              <a:defRPr lang="en-US" sz="3600" cap="none" dirty="0">
                <a:ln w="3175">
                  <a:noFill/>
                </a:ln>
                <a:effectLst/>
                <a:latin typeface="+mj-lt"/>
                <a:cs typeface="Segoe Sans Text" pitchFamily="2" charset="0"/>
              </a:defRPr>
            </a:lvl1pPr>
          </a:lstStyle>
          <a:p>
            <a:pPr marL="228600" lvl="0" indent="-228600">
              <a:spcBef>
                <a:spcPct val="0"/>
              </a:spcBef>
            </a:pPr>
            <a:r>
              <a:rPr lang="en-US" b="1">
                <a:latin typeface="Segoe UI" panose="020B0502040204020203" pitchFamily="34" charset="0"/>
              </a:rPr>
              <a:t>Click to edit title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2337951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AAA473-952C-AD98-34C6-93A7398DF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DA2E70-B9AD-AA8D-0330-80197FDC2C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5CC2E8-1652-BE42-68BE-392B326FF0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8E6762-4D2C-4AD2-A879-0C8078205A8B}" type="datetimeFigureOut">
              <a:rPr lang="en-US" smtClean="0"/>
              <a:t>11/27/2025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CD0F3A-21DF-55EA-3D47-24CF3A91A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4B7852-F6A9-34C7-D549-181EE862A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C16BE-DBEC-418B-BFFF-DC37ED1E09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43613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eyebrow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urry image of a person's hand&#10;&#10;Description automatically generated">
            <a:extLst>
              <a:ext uri="{FF2B5EF4-FFF2-40B4-BE49-F238E27FC236}">
                <a16:creationId xmlns:a16="http://schemas.microsoft.com/office/drawing/2014/main" id="{30EA2969-34DD-DAA8-1D7E-246D83F086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7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40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5C45BD7-3F2C-830D-5256-48E37AFC5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816" y="510988"/>
            <a:ext cx="11018520" cy="43088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Eyebrow placeholder">
            <a:extLst>
              <a:ext uri="{FF2B5EF4-FFF2-40B4-BE49-F238E27FC236}">
                <a16:creationId xmlns:a16="http://schemas.microsoft.com/office/drawing/2014/main" id="{48B9C26C-7246-D5C5-B758-D000638734B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74816" y="246888"/>
            <a:ext cx="11018838" cy="246221"/>
          </a:xfrm>
        </p:spPr>
        <p:txBody>
          <a:bodyPr/>
          <a:lstStyle>
            <a:lvl1pPr marL="0" indent="0">
              <a:buNone/>
              <a:defRPr sz="160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9726B72F-F30C-C802-754B-00F8619DF7C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4200" y="2019300"/>
            <a:ext cx="11025188" cy="25622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D167E468-CDA1-75E9-AB86-FAD0C11012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15040" y="6356350"/>
            <a:ext cx="7813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8F93FC27-A1D1-4A1D-8E2D-C92B07A0375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44456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intro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A30D0933-331C-20E6-8B54-189E355842BD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7" name="Picture 6" descr="A blurry image of a person's hand&#10;&#10;Description automatically generated">
              <a:extLst>
                <a:ext uri="{FF2B5EF4-FFF2-40B4-BE49-F238E27FC236}">
                  <a16:creationId xmlns:a16="http://schemas.microsoft.com/office/drawing/2014/main" id="{309D89FB-9578-9875-2B29-70D7CE5F7AB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Blur radius="75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407"/>
            <a:stretch/>
          </p:blipFill>
          <p:spPr>
            <a:xfrm>
              <a:off x="0" y="0"/>
              <a:ext cx="12192000" cy="6692900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5BE598B-F121-F2AE-9B69-D8971CDF6C99}"/>
                </a:ext>
              </a:extLst>
            </p:cNvPr>
            <p:cNvSpPr/>
            <p:nvPr userDrawn="1"/>
          </p:nvSpPr>
          <p:spPr>
            <a:xfrm>
              <a:off x="0" y="6692900"/>
              <a:ext cx="12192000" cy="165100"/>
            </a:xfrm>
            <a:prstGeom prst="rect">
              <a:avLst/>
            </a:prstGeom>
            <a:gradFill flip="none" rotWithShape="1">
              <a:gsLst>
                <a:gs pos="20000">
                  <a:srgbClr val="8661C5"/>
                </a:gs>
                <a:gs pos="100000">
                  <a:srgbClr val="C03BC4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3A2DD64C-91AA-0F9F-782C-C9626477C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9DAEE96-3FBA-ED5E-8648-B6963189A3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206500"/>
            <a:ext cx="10204450" cy="615553"/>
          </a:xfrm>
        </p:spPr>
        <p:txBody>
          <a:bodyPr/>
          <a:lstStyle>
            <a:lvl1pPr>
              <a:defRPr sz="1400">
                <a:latin typeface="+mn-lt"/>
              </a:defRPr>
            </a:lvl1pPr>
            <a:lvl2pPr>
              <a:defRPr sz="16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endParaRPr lang="en-US"/>
          </a:p>
        </p:txBody>
      </p:sp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A29CF6A1-2A54-EAFF-779A-CAFDF3C03C3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4200" y="2412168"/>
            <a:ext cx="11025188" cy="1455783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10">
            <a:extLst>
              <a:ext uri="{FF2B5EF4-FFF2-40B4-BE49-F238E27FC236}">
                <a16:creationId xmlns:a16="http://schemas.microsoft.com/office/drawing/2014/main" id="{D0DB0521-F5C1-19DD-E8E1-A51202BCEF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4201" y="6441202"/>
            <a:ext cx="11025188" cy="123111"/>
          </a:xfrm>
          <a:prstGeom prst="rect">
            <a:avLst/>
          </a:prstGeom>
        </p:spPr>
        <p:txBody>
          <a:bodyPr lIns="0" tIns="0" rIns="0" bIns="0" anchor="b" anchorCtr="0">
            <a:spAutoFit/>
          </a:bodyPr>
          <a:lstStyle>
            <a:lvl1pPr>
              <a:defRPr sz="800">
                <a:solidFill>
                  <a:srgbClr val="000000"/>
                </a:solidFill>
              </a:defRPr>
            </a:lvl1pPr>
          </a:lstStyle>
          <a:p>
            <a:pPr>
              <a:tabLst>
                <a:tab pos="11029950" algn="r"/>
              </a:tabLst>
            </a:pPr>
            <a:endParaRPr lang="en-US"/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2D17340B-9933-B238-7D6E-D0237E91E5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15040" y="6356350"/>
            <a:ext cx="7813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8F93FC27-A1D1-4A1D-8E2D-C92B07A0375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0961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onl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blurry image of a person's hand&#10;&#10;Description automatically generated">
            <a:extLst>
              <a:ext uri="{FF2B5EF4-FFF2-40B4-BE49-F238E27FC236}">
                <a16:creationId xmlns:a16="http://schemas.microsoft.com/office/drawing/2014/main" id="{29C3C374-A664-D7F0-45D0-04500913905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7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407"/>
          <a:stretch/>
        </p:blipFill>
        <p:spPr>
          <a:xfrm>
            <a:off x="0" y="0"/>
            <a:ext cx="12192000" cy="66929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3734CD-7B05-0092-D5B9-837ACCA63BC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1000" y="6242050"/>
            <a:ext cx="2743200" cy="365125"/>
          </a:xfrm>
        </p:spPr>
        <p:txBody>
          <a:bodyPr/>
          <a:lstStyle/>
          <a:p>
            <a:fld id="{DC2E2A91-B98C-49DE-8553-119ECA58152C}" type="datetimeFigureOut">
              <a:rPr lang="en-US" smtClean="0"/>
              <a:t>11/27/2025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58CC31-DAE6-D4D7-A480-A8D61B236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81400" y="624205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A909B1-270B-7393-59C8-6EE9EFCA0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53400" y="6242050"/>
            <a:ext cx="2743200" cy="365125"/>
          </a:xfrm>
        </p:spPr>
        <p:txBody>
          <a:bodyPr/>
          <a:lstStyle/>
          <a:p>
            <a:fld id="{C67CA0B0-04EF-433A-8113-67BC344D39D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2118B41-A307-0DD1-5000-30B9B4FBE2D6}"/>
              </a:ext>
            </a:extLst>
          </p:cNvPr>
          <p:cNvSpPr/>
          <p:nvPr userDrawn="1"/>
        </p:nvSpPr>
        <p:spPr>
          <a:xfrm>
            <a:off x="0" y="6692900"/>
            <a:ext cx="12192000" cy="165100"/>
          </a:xfrm>
          <a:prstGeom prst="rect">
            <a:avLst/>
          </a:prstGeom>
          <a:gradFill flip="none" rotWithShape="1">
            <a:gsLst>
              <a:gs pos="20000">
                <a:srgbClr val="8661C5"/>
              </a:gs>
              <a:gs pos="100000">
                <a:srgbClr val="C03BC4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58AD97AC-5D95-8CE6-C8A4-85AC65403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48541116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Half white half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olorful logo in a spiral&#10;&#10;Description automatically generated">
            <a:extLst>
              <a:ext uri="{FF2B5EF4-FFF2-40B4-BE49-F238E27FC236}">
                <a16:creationId xmlns:a16="http://schemas.microsoft.com/office/drawing/2014/main" id="{D5CC03C5-DF34-0105-E2E1-CB17FC891B9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73B2449-29BC-FA3D-8E8C-DCCEE8B99D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5080" y="0"/>
            <a:ext cx="4356100" cy="67754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74816" y="1828801"/>
            <a:ext cx="3267979" cy="417195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1600"/>
              </a:spcBef>
              <a:buNone/>
              <a:defRPr sz="1600">
                <a:solidFill>
                  <a:schemeClr val="accent2"/>
                </a:solidFill>
                <a:latin typeface="+mj-lt"/>
              </a:defRPr>
            </a:lvl1pPr>
            <a:lvl2pPr marL="0" indent="0">
              <a:lnSpc>
                <a:spcPct val="100000"/>
              </a:lnSpc>
              <a:spcBef>
                <a:spcPts val="900"/>
              </a:spcBef>
              <a:buNone/>
              <a:defRPr sz="1400">
                <a:solidFill>
                  <a:srgbClr val="000000"/>
                </a:solidFill>
              </a:defRPr>
            </a:lvl2pPr>
            <a:lvl3pPr>
              <a:lnSpc>
                <a:spcPct val="100000"/>
              </a:lnSpc>
              <a:defRPr sz="1401">
                <a:solidFill>
                  <a:srgbClr val="000000"/>
                </a:solidFill>
              </a:defRPr>
            </a:lvl3pPr>
            <a:lvl4pPr>
              <a:lnSpc>
                <a:spcPct val="100000"/>
              </a:lnSpc>
              <a:defRPr sz="1200">
                <a:solidFill>
                  <a:srgbClr val="000000"/>
                </a:solidFill>
              </a:defRPr>
            </a:lvl4pPr>
            <a:lvl5pPr>
              <a:lnSpc>
                <a:spcPct val="100000"/>
              </a:lnSpc>
              <a:defRPr sz="1001">
                <a:solidFill>
                  <a:srgbClr val="00000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321A61E-DF9E-F052-06B1-83ADA07FFD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692900"/>
            <a:ext cx="12192000" cy="165100"/>
          </a:xfrm>
          <a:prstGeom prst="rect">
            <a:avLst/>
          </a:prstGeom>
          <a:gradFill flip="none" rotWithShape="1">
            <a:gsLst>
              <a:gs pos="20000">
                <a:srgbClr val="8661C5"/>
              </a:gs>
              <a:gs pos="100000">
                <a:srgbClr val="C03BC4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0B9A94C-F8F8-2A22-B125-7808DDC912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816" y="510988"/>
            <a:ext cx="3267979" cy="43088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67F1375F-105C-B1EC-0FB9-83964A7536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15040" y="6356350"/>
            <a:ext cx="7813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8F93FC27-A1D1-4A1D-8E2D-C92B07A0375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9261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6918508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60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87669607"/>
      </p:ext>
    </p:extLst>
  </p:cSld>
  <p:clrMapOvr>
    <a:masterClrMapping/>
  </p:clrMapOvr>
  <p:transition>
    <p:fad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3134AA3C-2F0D-D667-86A9-3A48F0A2264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200" y="292100"/>
            <a:ext cx="11018520" cy="153888"/>
          </a:xfrm>
        </p:spPr>
        <p:txBody>
          <a:bodyPr/>
          <a:lstStyle>
            <a:lvl1pPr marL="0" indent="0">
              <a:buNone/>
              <a:defRPr sz="1000" cap="all" baseline="0"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eyebrow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D36EE7-52C9-5F3C-A17A-E4E28CED2C1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FY26 Copilot and Power Accelerate Field Guide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7D5951-8E99-18F5-170A-5C02E9A69E1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3635554-4D78-490D-AE7B-9BE5C14318D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74358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67255"/>
            <a:ext cx="7315200" cy="553998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8262" y="1435100"/>
            <a:ext cx="7315200" cy="1661993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lang="en-US" dirty="0" smtClean="0"/>
            </a:lvl1pPr>
            <a:lvl2pPr marL="255588" indent="0">
              <a:buFont typeface="Wingdings" panose="05000000000000000000" pitchFamily="2" charset="2"/>
              <a:buNone/>
              <a:defRPr lang="en-US" dirty="0" smtClean="0"/>
            </a:lvl2pPr>
            <a:lvl3pPr marL="450850" indent="0">
              <a:buFont typeface="Wingdings" panose="05000000000000000000" pitchFamily="2" charset="2"/>
              <a:buNone/>
              <a:tabLst/>
              <a:defRPr lang="en-US" dirty="0" smtClean="0"/>
            </a:lvl3pPr>
            <a:lvl4pPr marL="652462" indent="0">
              <a:buFont typeface="Wingdings" panose="05000000000000000000" pitchFamily="2" charset="2"/>
              <a:buNone/>
              <a:defRPr lang="en-US" dirty="0" smtClean="0"/>
            </a:lvl4pPr>
            <a:lvl5pPr marL="854075" indent="0">
              <a:buFont typeface="Wingdings" panose="05000000000000000000" pitchFamily="2" charset="2"/>
              <a:buNone/>
              <a:tabLst/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Picture Placeholder 9">
            <a:extLst>
              <a:ext uri="{FF2B5EF4-FFF2-40B4-BE49-F238E27FC236}">
                <a16:creationId xmlns:a16="http://schemas.microsoft.com/office/drawing/2014/main" id="{2AC1147F-210E-76C9-03B1-8219F127FF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8623438" y="-8469"/>
            <a:ext cx="3568562" cy="6868948"/>
          </a:xfrm>
          <a:custGeom>
            <a:avLst/>
            <a:gdLst>
              <a:gd name="connsiteX0" fmla="*/ 19 w 3568562"/>
              <a:gd name="connsiteY0" fmla="*/ 0 h 6868948"/>
              <a:gd name="connsiteX1" fmla="*/ 3568562 w 3568562"/>
              <a:gd name="connsiteY1" fmla="*/ 10 h 6868948"/>
              <a:gd name="connsiteX2" fmla="*/ 3568562 w 3568562"/>
              <a:gd name="connsiteY2" fmla="*/ 6868948 h 6868948"/>
              <a:gd name="connsiteX3" fmla="*/ 3263466 w 3568562"/>
              <a:gd name="connsiteY3" fmla="*/ 6868452 h 6868948"/>
              <a:gd name="connsiteX4" fmla="*/ 1718752 w 3568562"/>
              <a:gd name="connsiteY4" fmla="*/ 6866467 h 6868948"/>
              <a:gd name="connsiteX5" fmla="*/ 0 w 3568562"/>
              <a:gd name="connsiteY5" fmla="*/ 5147715 h 6868948"/>
              <a:gd name="connsiteX6" fmla="*/ 19 w 3568562"/>
              <a:gd name="connsiteY6" fmla="*/ 0 h 6868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68562" h="6868948">
                <a:moveTo>
                  <a:pt x="19" y="0"/>
                </a:moveTo>
                <a:lnTo>
                  <a:pt x="3568562" y="10"/>
                </a:lnTo>
                <a:lnTo>
                  <a:pt x="3568562" y="6868948"/>
                </a:lnTo>
                <a:lnTo>
                  <a:pt x="3263466" y="6868452"/>
                </a:lnTo>
                <a:cubicBezTo>
                  <a:pt x="2644823" y="6867430"/>
                  <a:pt x="2086986" y="6866467"/>
                  <a:pt x="1718752" y="6866467"/>
                </a:cubicBezTo>
                <a:cubicBezTo>
                  <a:pt x="769511" y="6866467"/>
                  <a:pt x="0" y="6096956"/>
                  <a:pt x="0" y="5147715"/>
                </a:cubicBezTo>
                <a:cubicBezTo>
                  <a:pt x="6" y="3431810"/>
                  <a:pt x="13" y="1715905"/>
                  <a:pt x="19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Sans Display" pitchFamily="2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90297981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56">
          <p15:clr>
            <a:srgbClr val="5ACBF0"/>
          </p15:clr>
        </p15:guide>
        <p15:guide id="5" pos="3730">
          <p15:clr>
            <a:srgbClr val="5ACBF0"/>
          </p15:clr>
        </p15:guide>
      </p15:sldGuideLst>
    </p:ext>
  </p:extLs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0480163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Only -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499" y="457200"/>
            <a:ext cx="11018520" cy="446084"/>
          </a:xfrm>
        </p:spPr>
        <p:txBody>
          <a:bodyPr lIns="0" tIns="0" rIns="0" bIns="0" anchor="t">
            <a:noAutofit/>
          </a:bodyPr>
          <a:lstStyle>
            <a:lvl1pPr>
              <a:defRPr sz="3200">
                <a:gradFill>
                  <a:gsLst>
                    <a:gs pos="50000">
                      <a:srgbClr val="8661C5"/>
                    </a:gs>
                    <a:gs pos="0">
                      <a:srgbClr val="0078D4"/>
                    </a:gs>
                    <a:gs pos="100000">
                      <a:srgbClr val="C73ECC"/>
                    </a:gs>
                  </a:gsLst>
                  <a:lin ang="2700000" scaled="1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5452014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97541"/>
            <a:ext cx="11018520" cy="430887"/>
          </a:xfrm>
        </p:spPr>
        <p:txBody>
          <a:bodyPr/>
          <a:lstStyle>
            <a:lvl1pPr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10">
            <a:extLst>
              <a:ext uri="{FF2B5EF4-FFF2-40B4-BE49-F238E27FC236}">
                <a16:creationId xmlns:a16="http://schemas.microsoft.com/office/drawing/2014/main" id="{9438946C-117E-D444-B499-2F521D38BF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4201" y="6456459"/>
            <a:ext cx="11025188" cy="107854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rgbClr val="000000"/>
                </a:solidFill>
              </a:defRPr>
            </a:lvl1pPr>
          </a:lstStyle>
          <a:p>
            <a:r>
              <a:rPr lang="en-US"/>
              <a:t>© Microsoft Corporation                                                                                  					   	    	                                     Microsoft 365 </a:t>
            </a:r>
          </a:p>
        </p:txBody>
      </p:sp>
    </p:spTree>
    <p:extLst>
      <p:ext uri="{BB962C8B-B14F-4D97-AF65-F5344CB8AC3E}">
        <p14:creationId xmlns:p14="http://schemas.microsoft.com/office/powerpoint/2010/main" val="33479582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enter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A87A240-D33A-2F7A-A882-36E33EC656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alphaModFix amt="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3049"/>
            <a:ext cx="12192000" cy="6864098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E4FAEDCA-C7D7-2A5A-9D5D-5669C088A6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2742"/>
            <a:ext cx="12192000" cy="765123"/>
            <a:chOff x="0" y="2742"/>
            <a:chExt cx="12192000" cy="765123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A346E734-DDE1-E082-5677-BAB05BDEAA40}"/>
                </a:ext>
              </a:extLst>
            </p:cNvPr>
            <p:cNvSpPr/>
            <p:nvPr/>
          </p:nvSpPr>
          <p:spPr>
            <a:xfrm>
              <a:off x="0" y="8230"/>
              <a:ext cx="12192000" cy="759635"/>
            </a:xfrm>
            <a:custGeom>
              <a:avLst/>
              <a:gdLst>
                <a:gd name="connsiteX0" fmla="*/ 0 w 12192000"/>
                <a:gd name="connsiteY0" fmla="*/ 0 h 759635"/>
                <a:gd name="connsiteX1" fmla="*/ 12192000 w 12192000"/>
                <a:gd name="connsiteY1" fmla="*/ 0 h 759635"/>
                <a:gd name="connsiteX2" fmla="*/ 12192000 w 12192000"/>
                <a:gd name="connsiteY2" fmla="*/ 248604 h 759635"/>
                <a:gd name="connsiteX3" fmla="*/ 10747809 w 12192000"/>
                <a:gd name="connsiteY3" fmla="*/ 248604 h 759635"/>
                <a:gd name="connsiteX4" fmla="*/ 10524836 w 12192000"/>
                <a:gd name="connsiteY4" fmla="*/ 335954 h 759635"/>
                <a:gd name="connsiteX5" fmla="*/ 10372168 w 12192000"/>
                <a:gd name="connsiteY5" fmla="*/ 634696 h 759635"/>
                <a:gd name="connsiteX6" fmla="*/ 9990341 w 12192000"/>
                <a:gd name="connsiteY6" fmla="*/ 756516 h 759635"/>
                <a:gd name="connsiteX7" fmla="*/ 2201507 w 12192000"/>
                <a:gd name="connsiteY7" fmla="*/ 756516 h 759635"/>
                <a:gd name="connsiteX8" fmla="*/ 1814919 w 12192000"/>
                <a:gd name="connsiteY8" fmla="*/ 620409 h 759635"/>
                <a:gd name="connsiteX9" fmla="*/ 1662247 w 12192000"/>
                <a:gd name="connsiteY9" fmla="*/ 338335 h 759635"/>
                <a:gd name="connsiteX10" fmla="*/ 1444038 w 12192000"/>
                <a:gd name="connsiteY10" fmla="*/ 248604 h 759635"/>
                <a:gd name="connsiteX11" fmla="*/ 0 w 12192000"/>
                <a:gd name="connsiteY11" fmla="*/ 248604 h 759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192000" h="759635">
                  <a:moveTo>
                    <a:pt x="0" y="0"/>
                  </a:moveTo>
                  <a:lnTo>
                    <a:pt x="12192000" y="0"/>
                  </a:lnTo>
                  <a:lnTo>
                    <a:pt x="12192000" y="248604"/>
                  </a:lnTo>
                  <a:lnTo>
                    <a:pt x="10747809" y="248604"/>
                  </a:lnTo>
                  <a:cubicBezTo>
                    <a:pt x="10653116" y="248604"/>
                    <a:pt x="10562652" y="281469"/>
                    <a:pt x="10524836" y="335954"/>
                  </a:cubicBezTo>
                  <a:cubicBezTo>
                    <a:pt x="10469184" y="434741"/>
                    <a:pt x="10424645" y="535909"/>
                    <a:pt x="10372168" y="634696"/>
                  </a:cubicBezTo>
                  <a:cubicBezTo>
                    <a:pt x="10311831" y="721679"/>
                    <a:pt x="10220184" y="773185"/>
                    <a:pt x="9990341" y="756516"/>
                  </a:cubicBezTo>
                  <a:lnTo>
                    <a:pt x="2201507" y="756516"/>
                  </a:lnTo>
                  <a:cubicBezTo>
                    <a:pt x="2050244" y="756516"/>
                    <a:pt x="1899145" y="769305"/>
                    <a:pt x="1814919" y="620409"/>
                  </a:cubicBezTo>
                  <a:cubicBezTo>
                    <a:pt x="1760854" y="519241"/>
                    <a:pt x="1725837" y="429978"/>
                    <a:pt x="1662247" y="338335"/>
                  </a:cubicBezTo>
                  <a:cubicBezTo>
                    <a:pt x="1624431" y="283850"/>
                    <a:pt x="1538731" y="248604"/>
                    <a:pt x="1444038" y="248604"/>
                  </a:cubicBezTo>
                  <a:lnTo>
                    <a:pt x="0" y="248604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5000">
                  <a:schemeClr val="bg1">
                    <a:alpha val="60000"/>
                  </a:schemeClr>
                </a:gs>
                <a:gs pos="85000">
                  <a:schemeClr val="bg1">
                    <a:alpha val="6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  <a:ln w="6347" cap="flat">
              <a:noFill/>
              <a:prstDash val="solid"/>
              <a:miter/>
            </a:ln>
            <a:effectLst>
              <a:outerShdw blurRad="292100" dist="38100" dir="5400000" algn="t" rotWithShape="0">
                <a:schemeClr val="tx2">
                  <a:alpha val="20000"/>
                </a:scheme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1D8DCC51-2423-72B9-41CE-C50576154F89}"/>
                </a:ext>
              </a:extLst>
            </p:cNvPr>
            <p:cNvSpPr/>
            <p:nvPr/>
          </p:nvSpPr>
          <p:spPr>
            <a:xfrm>
              <a:off x="1495425" y="2742"/>
              <a:ext cx="9201150" cy="762002"/>
            </a:xfrm>
            <a:custGeom>
              <a:avLst/>
              <a:gdLst>
                <a:gd name="connsiteX0" fmla="*/ 0 w 9184094"/>
                <a:gd name="connsiteY0" fmla="*/ 0 h 762002"/>
                <a:gd name="connsiteX1" fmla="*/ 2305050 w 9184094"/>
                <a:gd name="connsiteY1" fmla="*/ 0 h 762002"/>
                <a:gd name="connsiteX2" fmla="*/ 6879044 w 9184094"/>
                <a:gd name="connsiteY2" fmla="*/ 0 h 762002"/>
                <a:gd name="connsiteX3" fmla="*/ 9184094 w 9184094"/>
                <a:gd name="connsiteY3" fmla="*/ 0 h 762002"/>
                <a:gd name="connsiteX4" fmla="*/ 8870548 w 9184094"/>
                <a:gd name="connsiteY4" fmla="*/ 617712 h 762002"/>
                <a:gd name="connsiteX5" fmla="*/ 8613799 w 9184094"/>
                <a:gd name="connsiteY5" fmla="*/ 762002 h 762002"/>
                <a:gd name="connsiteX6" fmla="*/ 8613744 w 9184094"/>
                <a:gd name="connsiteY6" fmla="*/ 762002 h 762002"/>
                <a:gd name="connsiteX7" fmla="*/ 6308749 w 9184094"/>
                <a:gd name="connsiteY7" fmla="*/ 762002 h 762002"/>
                <a:gd name="connsiteX8" fmla="*/ 6308694 w 9184094"/>
                <a:gd name="connsiteY8" fmla="*/ 762002 h 762002"/>
                <a:gd name="connsiteX9" fmla="*/ 2875345 w 9184094"/>
                <a:gd name="connsiteY9" fmla="*/ 762002 h 762002"/>
                <a:gd name="connsiteX10" fmla="*/ 570295 w 9184094"/>
                <a:gd name="connsiteY10" fmla="*/ 762002 h 762002"/>
                <a:gd name="connsiteX11" fmla="*/ 313547 w 9184094"/>
                <a:gd name="connsiteY11" fmla="*/ 617712 h 762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184094" h="762002">
                  <a:moveTo>
                    <a:pt x="0" y="0"/>
                  </a:moveTo>
                  <a:lnTo>
                    <a:pt x="2305050" y="0"/>
                  </a:lnTo>
                  <a:lnTo>
                    <a:pt x="6879044" y="0"/>
                  </a:lnTo>
                  <a:lnTo>
                    <a:pt x="9184094" y="0"/>
                  </a:lnTo>
                  <a:lnTo>
                    <a:pt x="8870548" y="617712"/>
                  </a:lnTo>
                  <a:cubicBezTo>
                    <a:pt x="8826039" y="705325"/>
                    <a:pt x="8725242" y="762002"/>
                    <a:pt x="8613799" y="762002"/>
                  </a:cubicBezTo>
                  <a:lnTo>
                    <a:pt x="8613744" y="762002"/>
                  </a:lnTo>
                  <a:lnTo>
                    <a:pt x="6308749" y="762002"/>
                  </a:lnTo>
                  <a:lnTo>
                    <a:pt x="6308694" y="762002"/>
                  </a:lnTo>
                  <a:lnTo>
                    <a:pt x="2875345" y="762002"/>
                  </a:lnTo>
                  <a:lnTo>
                    <a:pt x="570295" y="762002"/>
                  </a:lnTo>
                  <a:cubicBezTo>
                    <a:pt x="458853" y="762002"/>
                    <a:pt x="357999" y="705325"/>
                    <a:pt x="313547" y="617712"/>
                  </a:cubicBezTo>
                  <a:close/>
                </a:path>
              </a:pathLst>
            </a:custGeom>
            <a:noFill/>
            <a:ln w="6347" cap="flat">
              <a:gradFill flip="none" rotWithShape="1">
                <a:gsLst>
                  <a:gs pos="46000">
                    <a:schemeClr val="accent1">
                      <a:alpha val="0"/>
                    </a:schemeClr>
                  </a:gs>
                  <a:gs pos="100000">
                    <a:schemeClr val="accent1"/>
                  </a:gs>
                </a:gsLst>
                <a:lin ang="5400000" scaled="1"/>
                <a:tileRect/>
              </a:gra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0012" y="246888"/>
            <a:ext cx="7975022" cy="430887"/>
          </a:xfrm>
        </p:spPr>
        <p:txBody>
          <a:bodyPr/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7031906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- Main He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Background pattern&#10;&#10;Description automatically generated">
            <a:extLst>
              <a:ext uri="{FF2B5EF4-FFF2-40B4-BE49-F238E27FC236}">
                <a16:creationId xmlns:a16="http://schemas.microsoft.com/office/drawing/2014/main" id="{F35526B3-1B77-DA7E-39AC-F0F77964EC4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1" y="0"/>
            <a:ext cx="12379569" cy="6858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4A12633-3910-C1C9-2412-C41C74064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60"/>
          <a:stretch/>
        </p:blipFill>
        <p:spPr>
          <a:xfrm>
            <a:off x="0" y="2849737"/>
            <a:ext cx="12379569" cy="400826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F43EC56-D14B-6EAD-DA40-597D7C1F8990}"/>
              </a:ext>
            </a:extLst>
          </p:cNvPr>
          <p:cNvSpPr/>
          <p:nvPr userDrawn="1"/>
        </p:nvSpPr>
        <p:spPr bwMode="auto">
          <a:xfrm>
            <a:off x="-2" y="0"/>
            <a:ext cx="12379568" cy="4331731"/>
          </a:xfrm>
          <a:prstGeom prst="rect">
            <a:avLst/>
          </a:prstGeom>
          <a:gradFill flip="none" rotWithShape="1">
            <a:gsLst>
              <a:gs pos="52000">
                <a:srgbClr val="FFFFFF"/>
              </a:gs>
              <a:gs pos="42000">
                <a:srgbClr val="FFFFFF">
                  <a:lumMod val="100000"/>
                </a:srgbClr>
              </a:gs>
              <a:gs pos="0">
                <a:schemeClr val="bg1">
                  <a:alpha val="0"/>
                </a:schemeClr>
              </a:gs>
              <a:gs pos="64000">
                <a:srgbClr val="FFFFFF"/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207695"/>
            <a:ext cx="4412673" cy="1354217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lang="en-US" sz="4400" b="0" kern="1200" cap="none" spc="-50" baseline="0" dirty="0">
                <a:ln w="3175">
                  <a:noFill/>
                </a:ln>
                <a:gradFill>
                  <a:gsLst>
                    <a:gs pos="21000">
                      <a:schemeClr val="accent1"/>
                    </a:gs>
                    <a:gs pos="100000">
                      <a:schemeClr val="accent3"/>
                    </a:gs>
                  </a:gsLst>
                  <a:lin ang="2400000" scaled="0"/>
                </a:gradFill>
                <a:effectLst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4412673" cy="369332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400"/>
              <a:t>Subtitle</a:t>
            </a:r>
            <a:endParaRPr lang="en-US"/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3CEAEC18-8489-693F-78F7-AC580E31662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046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- Main He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Background pattern&#10;&#10;Description automatically generated">
            <a:extLst>
              <a:ext uri="{FF2B5EF4-FFF2-40B4-BE49-F238E27FC236}">
                <a16:creationId xmlns:a16="http://schemas.microsoft.com/office/drawing/2014/main" id="{F35526B3-1B77-DA7E-39AC-F0F77964EC4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1" y="0"/>
            <a:ext cx="12379569" cy="6858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4A12633-3910-C1C9-2412-C41C74064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60"/>
          <a:stretch/>
        </p:blipFill>
        <p:spPr>
          <a:xfrm>
            <a:off x="0" y="2849737"/>
            <a:ext cx="12379569" cy="400826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F43EC56-D14B-6EAD-DA40-597D7C1F8990}"/>
              </a:ext>
            </a:extLst>
          </p:cNvPr>
          <p:cNvSpPr/>
          <p:nvPr userDrawn="1"/>
        </p:nvSpPr>
        <p:spPr bwMode="auto">
          <a:xfrm>
            <a:off x="-2" y="0"/>
            <a:ext cx="12379568" cy="4331731"/>
          </a:xfrm>
          <a:prstGeom prst="rect">
            <a:avLst/>
          </a:prstGeom>
          <a:gradFill flip="none" rotWithShape="1">
            <a:gsLst>
              <a:gs pos="52000">
                <a:srgbClr val="FFFFFF"/>
              </a:gs>
              <a:gs pos="42000">
                <a:srgbClr val="FFFFFF">
                  <a:lumMod val="100000"/>
                </a:srgbClr>
              </a:gs>
              <a:gs pos="0">
                <a:schemeClr val="bg1">
                  <a:alpha val="0"/>
                </a:schemeClr>
              </a:gs>
              <a:gs pos="64000">
                <a:srgbClr val="FFFFFF"/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207695"/>
            <a:ext cx="4412673" cy="1354217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lang="en-US" sz="4400" b="0" kern="1200" cap="none" spc="-50" baseline="0" dirty="0">
                <a:ln w="3175">
                  <a:noFill/>
                </a:ln>
                <a:gradFill>
                  <a:gsLst>
                    <a:gs pos="21000">
                      <a:schemeClr val="accent1"/>
                    </a:gs>
                    <a:gs pos="100000">
                      <a:schemeClr val="accent3"/>
                    </a:gs>
                  </a:gsLst>
                  <a:lin ang="2400000" scaled="0"/>
                </a:gradFill>
                <a:effectLst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4412673" cy="369332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400"/>
              <a:t>Art of the Possible Kick-Off</a:t>
            </a:r>
            <a:endParaRPr lang="en-US"/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3CEAEC18-8489-693F-78F7-AC580E31662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728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ackground pattern&#10;&#10;Description automatically generated">
            <a:extLst>
              <a:ext uri="{FF2B5EF4-FFF2-40B4-BE49-F238E27FC236}">
                <a16:creationId xmlns:a16="http://schemas.microsoft.com/office/drawing/2014/main" id="{4DB660C8-FCFE-8CB6-A08E-975F87F66C4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A57C656-3E5F-8959-00F8-286B44FD1D70}"/>
              </a:ext>
            </a:extLst>
          </p:cNvPr>
          <p:cNvSpPr/>
          <p:nvPr userDrawn="1"/>
        </p:nvSpPr>
        <p:spPr bwMode="auto">
          <a:xfrm>
            <a:off x="0" y="0"/>
            <a:ext cx="12296446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38000">
                <a:schemeClr val="bg1">
                  <a:alpha val="0"/>
                </a:schemeClr>
              </a:gs>
            </a:gsLst>
            <a:lin ang="2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D5AA619-22C5-E624-FD06-098868F01D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4200" y="3035178"/>
            <a:ext cx="9144000" cy="498598"/>
          </a:xfrm>
          <a:noFill/>
        </p:spPr>
        <p:txBody>
          <a:bodyPr vert="horz" wrap="square" lIns="0" tIns="0" rIns="0" bIns="0" rtlCol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22000">
                      <a:schemeClr val="accent2"/>
                    </a:gs>
                    <a:gs pos="100000">
                      <a:schemeClr val="accent3"/>
                    </a:gs>
                  </a:gsLst>
                  <a:lin ang="2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/>
            <a:r>
              <a:rPr lang="en-US"/>
              <a:t>Session or demo title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F66251B6-6669-3E5F-CBBE-363F82903A0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8" name="MS logo gray - EMF" descr="Microsoft logo, gray text version">
            <a:extLst>
              <a:ext uri="{FF2B5EF4-FFF2-40B4-BE49-F238E27FC236}">
                <a16:creationId xmlns:a16="http://schemas.microsoft.com/office/drawing/2014/main" id="{E9310532-FEFD-7A18-695E-D9F2CC968DC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8689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 anchorCtr="0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1880630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C389A34C-16BA-6C93-03E6-5CD4F485849C}"/>
              </a:ext>
            </a:extLst>
          </p:cNvPr>
          <p:cNvGrpSpPr/>
          <p:nvPr userDrawn="1"/>
        </p:nvGrpSpPr>
        <p:grpSpPr>
          <a:xfrm>
            <a:off x="6892376" y="0"/>
            <a:ext cx="5299623" cy="6858000"/>
            <a:chOff x="6892376" y="0"/>
            <a:chExt cx="5299623" cy="68580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501A791-6B35-799C-BF1D-3492F80D26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email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919" t="4793" r="55136" b="5416"/>
            <a:stretch/>
          </p:blipFill>
          <p:spPr>
            <a:xfrm>
              <a:off x="7347856" y="0"/>
              <a:ext cx="4844143" cy="6858000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D0BA37F-491D-6733-8313-62FE447994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892376" y="0"/>
              <a:ext cx="3173184" cy="6858000"/>
            </a:xfrm>
            <a:prstGeom prst="rect">
              <a:avLst/>
            </a:prstGeom>
            <a:gradFill flip="none" rotWithShape="1">
              <a:gsLst>
                <a:gs pos="1900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 anchorCtr="0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3512191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C389A34C-16BA-6C93-03E6-5CD4F485849C}"/>
              </a:ext>
            </a:extLst>
          </p:cNvPr>
          <p:cNvGrpSpPr/>
          <p:nvPr userDrawn="1"/>
        </p:nvGrpSpPr>
        <p:grpSpPr>
          <a:xfrm>
            <a:off x="6892376" y="0"/>
            <a:ext cx="5299623" cy="6858000"/>
            <a:chOff x="6892376" y="0"/>
            <a:chExt cx="5299623" cy="68580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501A791-6B35-799C-BF1D-3492F80D26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email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919" t="4793" r="55136" b="5416"/>
            <a:stretch/>
          </p:blipFill>
          <p:spPr>
            <a:xfrm>
              <a:off x="7347856" y="0"/>
              <a:ext cx="4844143" cy="6858000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D0BA37F-491D-6733-8313-62FE447994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892376" y="0"/>
              <a:ext cx="3173184" cy="6858000"/>
            </a:xfrm>
            <a:prstGeom prst="rect">
              <a:avLst/>
            </a:prstGeom>
            <a:gradFill flip="none" rotWithShape="1">
              <a:gsLst>
                <a:gs pos="1900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 anchorCtr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3B01AA23-E126-1E9B-2812-E55E91413ED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42050" y="0"/>
            <a:ext cx="5949950" cy="6857999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68949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BB3FA96-19FC-48A6-A985-267EB2138E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hidden">
          <a:xfrm>
            <a:off x="0" y="0"/>
            <a:ext cx="12192000" cy="1208988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Sans Display"/>
              <a:ea typeface="Segoe UI" pitchFamily="34" charset="0"/>
              <a:cs typeface="Segoe Sans Display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666187"/>
            <a:ext cx="2532063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504387"/>
            <a:ext cx="2532063" cy="1661993"/>
          </a:xfrm>
        </p:spPr>
        <p:txBody>
          <a:bodyPr wrap="square">
            <a:spAutoFit/>
          </a:bodyPr>
          <a:lstStyle>
            <a:lvl1pPr marL="141288" indent="-141288">
              <a:defRPr lang="en-US" sz="1600" dirty="0">
                <a:solidFill>
                  <a:schemeClr val="tx1"/>
                </a:solidFill>
              </a:defRPr>
            </a:lvl1pPr>
            <a:lvl2pPr marL="285750" indent="-125413">
              <a:defRPr lang="en-US" sz="1400" dirty="0">
                <a:solidFill>
                  <a:schemeClr val="tx1"/>
                </a:solidFill>
              </a:defRPr>
            </a:lvl2pPr>
            <a:lvl3pPr marL="438150" indent="-133350">
              <a:defRPr lang="en-US" sz="1400" dirty="0">
                <a:solidFill>
                  <a:schemeClr val="tx1"/>
                </a:solidFill>
              </a:defRPr>
            </a:lvl3pPr>
            <a:lvl4pPr marL="566738" indent="-114300">
              <a:defRPr lang="en-US" sz="1400" dirty="0">
                <a:solidFill>
                  <a:schemeClr val="tx1"/>
                </a:solidFill>
              </a:defRPr>
            </a:lvl4pPr>
            <a:lvl5pPr marL="685800" indent="-109538">
              <a:defRPr lang="en-US" sz="1400" dirty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125" y="1666187"/>
            <a:ext cx="253365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13125" y="2504387"/>
            <a:ext cx="2532063" cy="1661993"/>
          </a:xfrm>
        </p:spPr>
        <p:txBody>
          <a:bodyPr wrap="square">
            <a:spAutoFit/>
          </a:bodyPr>
          <a:lstStyle>
            <a:lvl1pPr marL="141288" indent="-141288">
              <a:defRPr lang="en-US" sz="1600" dirty="0">
                <a:solidFill>
                  <a:schemeClr val="tx1"/>
                </a:solidFill>
              </a:defRPr>
            </a:lvl1pPr>
            <a:lvl2pPr marL="285750" indent="-125413">
              <a:defRPr lang="en-US" sz="1400" dirty="0">
                <a:solidFill>
                  <a:schemeClr val="tx1"/>
                </a:solidFill>
              </a:defRPr>
            </a:lvl2pPr>
            <a:lvl3pPr marL="438150" indent="-133350">
              <a:defRPr lang="en-US" sz="1400" dirty="0">
                <a:solidFill>
                  <a:schemeClr val="tx1"/>
                </a:solidFill>
              </a:defRPr>
            </a:lvl3pPr>
            <a:lvl4pPr marL="566738" indent="-114300">
              <a:defRPr lang="en-US" sz="1400" dirty="0">
                <a:solidFill>
                  <a:schemeClr val="tx1"/>
                </a:solidFill>
              </a:defRPr>
            </a:lvl4pPr>
            <a:lvl5pPr marL="685800" indent="-109538">
              <a:defRPr lang="en-US" sz="1400" dirty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4208" y="1666187"/>
            <a:ext cx="2532063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44208" y="2504387"/>
            <a:ext cx="2532063" cy="1661993"/>
          </a:xfrm>
        </p:spPr>
        <p:txBody>
          <a:bodyPr wrap="square">
            <a:spAutoFit/>
          </a:bodyPr>
          <a:lstStyle>
            <a:lvl1pPr marL="141288" indent="-141288">
              <a:defRPr lang="en-US" sz="1600" dirty="0">
                <a:solidFill>
                  <a:schemeClr val="tx1"/>
                </a:solidFill>
              </a:defRPr>
            </a:lvl1pPr>
            <a:lvl2pPr marL="285750" indent="-125413">
              <a:defRPr lang="en-US" sz="1400" dirty="0">
                <a:solidFill>
                  <a:schemeClr val="tx1"/>
                </a:solidFill>
              </a:defRPr>
            </a:lvl2pPr>
            <a:lvl3pPr marL="438150" indent="-133350">
              <a:defRPr lang="en-US" sz="1400" dirty="0">
                <a:solidFill>
                  <a:schemeClr val="tx1"/>
                </a:solidFill>
              </a:defRPr>
            </a:lvl3pPr>
            <a:lvl4pPr marL="566738" indent="-114300">
              <a:defRPr lang="en-US" sz="1400" dirty="0">
                <a:solidFill>
                  <a:schemeClr val="tx1"/>
                </a:solidFill>
              </a:defRPr>
            </a:lvl4pPr>
            <a:lvl5pPr marL="685800" indent="-109538">
              <a:defRPr lang="en-US" sz="1400" dirty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3133" y="1666187"/>
            <a:ext cx="253365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073133" y="2504387"/>
            <a:ext cx="2532063" cy="1661993"/>
          </a:xfrm>
        </p:spPr>
        <p:txBody>
          <a:bodyPr wrap="square">
            <a:spAutoFit/>
          </a:bodyPr>
          <a:lstStyle>
            <a:lvl1pPr marL="141288" indent="-141288">
              <a:defRPr lang="en-US" sz="1600" dirty="0">
                <a:solidFill>
                  <a:schemeClr val="tx1"/>
                </a:solidFill>
              </a:defRPr>
            </a:lvl1pPr>
            <a:lvl2pPr marL="285750" indent="-125413">
              <a:defRPr lang="en-US" sz="1400" dirty="0">
                <a:solidFill>
                  <a:schemeClr val="tx1"/>
                </a:solidFill>
              </a:defRPr>
            </a:lvl2pPr>
            <a:lvl3pPr marL="438150" indent="-133350">
              <a:defRPr lang="en-US" sz="1400" dirty="0">
                <a:solidFill>
                  <a:schemeClr val="tx1"/>
                </a:solidFill>
              </a:defRPr>
            </a:lvl3pPr>
            <a:lvl4pPr marL="566738" indent="-114300">
              <a:defRPr lang="en-US" sz="1400" dirty="0">
                <a:solidFill>
                  <a:schemeClr val="tx1"/>
                </a:solidFill>
              </a:defRPr>
            </a:lvl4pPr>
            <a:lvl5pPr marL="685800" indent="-109538">
              <a:defRPr lang="en-US" sz="1400" dirty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CCF4131-8CCF-4171-B985-EAF865CC55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 bwMode="black">
          <a:xfrm>
            <a:off x="10798157" y="457199"/>
            <a:ext cx="1100156" cy="564349"/>
            <a:chOff x="9946913" y="171645"/>
            <a:chExt cx="1656824" cy="849904"/>
          </a:xfrm>
          <a:solidFill>
            <a:schemeClr val="tx2"/>
          </a:solidFill>
        </p:grpSpPr>
        <p:sp>
          <p:nvSpPr>
            <p:cNvPr id="6" name="Graphic 4">
              <a:extLst>
                <a:ext uri="{FF2B5EF4-FFF2-40B4-BE49-F238E27FC236}">
                  <a16:creationId xmlns:a16="http://schemas.microsoft.com/office/drawing/2014/main" id="{494D7464-294F-4164-ACF7-0EDEA0812105}"/>
                </a:ext>
              </a:extLst>
            </p:cNvPr>
            <p:cNvSpPr/>
            <p:nvPr/>
          </p:nvSpPr>
          <p:spPr bwMode="black">
            <a:xfrm>
              <a:off x="9946913" y="171645"/>
              <a:ext cx="521444" cy="849904"/>
            </a:xfrm>
            <a:custGeom>
              <a:avLst/>
              <a:gdLst>
                <a:gd name="connsiteX0" fmla="*/ 0 w 1187037"/>
                <a:gd name="connsiteY0" fmla="*/ 203666 h 1934760"/>
                <a:gd name="connsiteX1" fmla="*/ 56674 w 1187037"/>
                <a:gd name="connsiteY1" fmla="*/ 62696 h 1934760"/>
                <a:gd name="connsiteX2" fmla="*/ 344710 w 1187037"/>
                <a:gd name="connsiteY2" fmla="*/ 56695 h 1934760"/>
                <a:gd name="connsiteX3" fmla="*/ 1124331 w 1187037"/>
                <a:gd name="connsiteY3" fmla="*/ 804408 h 1934760"/>
                <a:gd name="connsiteX4" fmla="*/ 1187006 w 1187037"/>
                <a:gd name="connsiteY4" fmla="*/ 947187 h 1934760"/>
                <a:gd name="connsiteX5" fmla="*/ 1130332 w 1187037"/>
                <a:gd name="connsiteY5" fmla="*/ 1092444 h 1934760"/>
                <a:gd name="connsiteX6" fmla="*/ 382619 w 1187037"/>
                <a:gd name="connsiteY6" fmla="*/ 1872065 h 1934760"/>
                <a:gd name="connsiteX7" fmla="*/ 94583 w 1187037"/>
                <a:gd name="connsiteY7" fmla="*/ 1878066 h 1934760"/>
                <a:gd name="connsiteX8" fmla="*/ 88583 w 1187037"/>
                <a:gd name="connsiteY8" fmla="*/ 1590030 h 1934760"/>
                <a:gd name="connsiteX9" fmla="*/ 695325 w 1187037"/>
                <a:gd name="connsiteY9" fmla="*/ 957474 h 1934760"/>
                <a:gd name="connsiteX10" fmla="*/ 62675 w 1187037"/>
                <a:gd name="connsiteY10" fmla="*/ 350732 h 1934760"/>
                <a:gd name="connsiteX11" fmla="*/ 0 w 1187037"/>
                <a:gd name="connsiteY11" fmla="*/ 203666 h 1934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87037" h="1934760">
                  <a:moveTo>
                    <a:pt x="0" y="203666"/>
                  </a:moveTo>
                  <a:cubicBezTo>
                    <a:pt x="0" y="152993"/>
                    <a:pt x="18860" y="102225"/>
                    <a:pt x="56674" y="62696"/>
                  </a:cubicBezTo>
                  <a:cubicBezTo>
                    <a:pt x="134493" y="-18457"/>
                    <a:pt x="263462" y="-21219"/>
                    <a:pt x="344710" y="56695"/>
                  </a:cubicBezTo>
                  <a:lnTo>
                    <a:pt x="1124331" y="804408"/>
                  </a:lnTo>
                  <a:cubicBezTo>
                    <a:pt x="1163288" y="841841"/>
                    <a:pt x="1185863" y="893181"/>
                    <a:pt x="1187006" y="947187"/>
                  </a:cubicBezTo>
                  <a:cubicBezTo>
                    <a:pt x="1187958" y="1000813"/>
                    <a:pt x="1167765" y="1053486"/>
                    <a:pt x="1130332" y="1092444"/>
                  </a:cubicBezTo>
                  <a:lnTo>
                    <a:pt x="382619" y="1872065"/>
                  </a:lnTo>
                  <a:cubicBezTo>
                    <a:pt x="304800" y="1953218"/>
                    <a:pt x="175831" y="1955980"/>
                    <a:pt x="94583" y="1878066"/>
                  </a:cubicBezTo>
                  <a:cubicBezTo>
                    <a:pt x="13335" y="1800151"/>
                    <a:pt x="10668" y="1671278"/>
                    <a:pt x="88583" y="1590030"/>
                  </a:cubicBezTo>
                  <a:lnTo>
                    <a:pt x="695325" y="957474"/>
                  </a:lnTo>
                  <a:lnTo>
                    <a:pt x="62675" y="350732"/>
                  </a:lnTo>
                  <a:cubicBezTo>
                    <a:pt x="20955" y="310727"/>
                    <a:pt x="0" y="257292"/>
                    <a:pt x="0" y="20366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Display"/>
                <a:ea typeface="+mn-ea"/>
                <a:cs typeface="+mn-cs"/>
              </a:endParaRPr>
            </a:p>
          </p:txBody>
        </p:sp>
        <p:sp>
          <p:nvSpPr>
            <p:cNvPr id="15" name="Graphic 4">
              <a:extLst>
                <a:ext uri="{FF2B5EF4-FFF2-40B4-BE49-F238E27FC236}">
                  <a16:creationId xmlns:a16="http://schemas.microsoft.com/office/drawing/2014/main" id="{8773D37F-9426-48AF-9E30-19EA4A3E4F07}"/>
                </a:ext>
              </a:extLst>
            </p:cNvPr>
            <p:cNvSpPr/>
            <p:nvPr userDrawn="1"/>
          </p:nvSpPr>
          <p:spPr bwMode="black">
            <a:xfrm>
              <a:off x="10689786" y="171645"/>
              <a:ext cx="521445" cy="849904"/>
            </a:xfrm>
            <a:custGeom>
              <a:avLst/>
              <a:gdLst>
                <a:gd name="connsiteX0" fmla="*/ 0 w 1187037"/>
                <a:gd name="connsiteY0" fmla="*/ 203666 h 1934760"/>
                <a:gd name="connsiteX1" fmla="*/ 56674 w 1187037"/>
                <a:gd name="connsiteY1" fmla="*/ 62696 h 1934760"/>
                <a:gd name="connsiteX2" fmla="*/ 344710 w 1187037"/>
                <a:gd name="connsiteY2" fmla="*/ 56695 h 1934760"/>
                <a:gd name="connsiteX3" fmla="*/ 1124331 w 1187037"/>
                <a:gd name="connsiteY3" fmla="*/ 804408 h 1934760"/>
                <a:gd name="connsiteX4" fmla="*/ 1187006 w 1187037"/>
                <a:gd name="connsiteY4" fmla="*/ 947187 h 1934760"/>
                <a:gd name="connsiteX5" fmla="*/ 1130332 w 1187037"/>
                <a:gd name="connsiteY5" fmla="*/ 1092444 h 1934760"/>
                <a:gd name="connsiteX6" fmla="*/ 382619 w 1187037"/>
                <a:gd name="connsiteY6" fmla="*/ 1872065 h 1934760"/>
                <a:gd name="connsiteX7" fmla="*/ 94583 w 1187037"/>
                <a:gd name="connsiteY7" fmla="*/ 1878066 h 1934760"/>
                <a:gd name="connsiteX8" fmla="*/ 88583 w 1187037"/>
                <a:gd name="connsiteY8" fmla="*/ 1590030 h 1934760"/>
                <a:gd name="connsiteX9" fmla="*/ 695325 w 1187037"/>
                <a:gd name="connsiteY9" fmla="*/ 957474 h 1934760"/>
                <a:gd name="connsiteX10" fmla="*/ 62675 w 1187037"/>
                <a:gd name="connsiteY10" fmla="*/ 350732 h 1934760"/>
                <a:gd name="connsiteX11" fmla="*/ 0 w 1187037"/>
                <a:gd name="connsiteY11" fmla="*/ 203666 h 1934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87037" h="1934760">
                  <a:moveTo>
                    <a:pt x="0" y="203666"/>
                  </a:moveTo>
                  <a:cubicBezTo>
                    <a:pt x="0" y="152993"/>
                    <a:pt x="18860" y="102225"/>
                    <a:pt x="56674" y="62696"/>
                  </a:cubicBezTo>
                  <a:cubicBezTo>
                    <a:pt x="134493" y="-18457"/>
                    <a:pt x="263462" y="-21219"/>
                    <a:pt x="344710" y="56695"/>
                  </a:cubicBezTo>
                  <a:lnTo>
                    <a:pt x="1124331" y="804408"/>
                  </a:lnTo>
                  <a:cubicBezTo>
                    <a:pt x="1163288" y="841841"/>
                    <a:pt x="1185863" y="893181"/>
                    <a:pt x="1187006" y="947187"/>
                  </a:cubicBezTo>
                  <a:cubicBezTo>
                    <a:pt x="1187958" y="1000813"/>
                    <a:pt x="1167765" y="1053486"/>
                    <a:pt x="1130332" y="1092444"/>
                  </a:cubicBezTo>
                  <a:lnTo>
                    <a:pt x="382619" y="1872065"/>
                  </a:lnTo>
                  <a:cubicBezTo>
                    <a:pt x="304800" y="1953218"/>
                    <a:pt x="175831" y="1955980"/>
                    <a:pt x="94583" y="1878066"/>
                  </a:cubicBezTo>
                  <a:cubicBezTo>
                    <a:pt x="13335" y="1800151"/>
                    <a:pt x="10668" y="1671278"/>
                    <a:pt x="88583" y="1590030"/>
                  </a:cubicBezTo>
                  <a:lnTo>
                    <a:pt x="695325" y="957474"/>
                  </a:lnTo>
                  <a:lnTo>
                    <a:pt x="62675" y="350732"/>
                  </a:lnTo>
                  <a:cubicBezTo>
                    <a:pt x="20955" y="310727"/>
                    <a:pt x="0" y="257292"/>
                    <a:pt x="0" y="20366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Display"/>
                <a:ea typeface="+mn-ea"/>
                <a:cs typeface="+mn-cs"/>
              </a:endParaRPr>
            </a:p>
          </p:txBody>
        </p:sp>
        <p:sp>
          <p:nvSpPr>
            <p:cNvPr id="16" name="Graphic 4">
              <a:extLst>
                <a:ext uri="{FF2B5EF4-FFF2-40B4-BE49-F238E27FC236}">
                  <a16:creationId xmlns:a16="http://schemas.microsoft.com/office/drawing/2014/main" id="{26D5F151-C3B9-4DC3-A552-E8B16BA82E44}"/>
                </a:ext>
              </a:extLst>
            </p:cNvPr>
            <p:cNvSpPr/>
            <p:nvPr userDrawn="1"/>
          </p:nvSpPr>
          <p:spPr bwMode="black">
            <a:xfrm>
              <a:off x="11082293" y="171645"/>
              <a:ext cx="521444" cy="849904"/>
            </a:xfrm>
            <a:custGeom>
              <a:avLst/>
              <a:gdLst>
                <a:gd name="connsiteX0" fmla="*/ 0 w 1187037"/>
                <a:gd name="connsiteY0" fmla="*/ 203666 h 1934760"/>
                <a:gd name="connsiteX1" fmla="*/ 56674 w 1187037"/>
                <a:gd name="connsiteY1" fmla="*/ 62696 h 1934760"/>
                <a:gd name="connsiteX2" fmla="*/ 344710 w 1187037"/>
                <a:gd name="connsiteY2" fmla="*/ 56695 h 1934760"/>
                <a:gd name="connsiteX3" fmla="*/ 1124331 w 1187037"/>
                <a:gd name="connsiteY3" fmla="*/ 804408 h 1934760"/>
                <a:gd name="connsiteX4" fmla="*/ 1187006 w 1187037"/>
                <a:gd name="connsiteY4" fmla="*/ 947187 h 1934760"/>
                <a:gd name="connsiteX5" fmla="*/ 1130332 w 1187037"/>
                <a:gd name="connsiteY5" fmla="*/ 1092444 h 1934760"/>
                <a:gd name="connsiteX6" fmla="*/ 382619 w 1187037"/>
                <a:gd name="connsiteY6" fmla="*/ 1872065 h 1934760"/>
                <a:gd name="connsiteX7" fmla="*/ 94583 w 1187037"/>
                <a:gd name="connsiteY7" fmla="*/ 1878066 h 1934760"/>
                <a:gd name="connsiteX8" fmla="*/ 88583 w 1187037"/>
                <a:gd name="connsiteY8" fmla="*/ 1590030 h 1934760"/>
                <a:gd name="connsiteX9" fmla="*/ 695325 w 1187037"/>
                <a:gd name="connsiteY9" fmla="*/ 957474 h 1934760"/>
                <a:gd name="connsiteX10" fmla="*/ 62675 w 1187037"/>
                <a:gd name="connsiteY10" fmla="*/ 350732 h 1934760"/>
                <a:gd name="connsiteX11" fmla="*/ 0 w 1187037"/>
                <a:gd name="connsiteY11" fmla="*/ 203666 h 1934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87037" h="1934760">
                  <a:moveTo>
                    <a:pt x="0" y="203666"/>
                  </a:moveTo>
                  <a:cubicBezTo>
                    <a:pt x="0" y="152993"/>
                    <a:pt x="18860" y="102225"/>
                    <a:pt x="56674" y="62696"/>
                  </a:cubicBezTo>
                  <a:cubicBezTo>
                    <a:pt x="134493" y="-18457"/>
                    <a:pt x="263462" y="-21219"/>
                    <a:pt x="344710" y="56695"/>
                  </a:cubicBezTo>
                  <a:lnTo>
                    <a:pt x="1124331" y="804408"/>
                  </a:lnTo>
                  <a:cubicBezTo>
                    <a:pt x="1163288" y="841841"/>
                    <a:pt x="1185863" y="893181"/>
                    <a:pt x="1187006" y="947187"/>
                  </a:cubicBezTo>
                  <a:cubicBezTo>
                    <a:pt x="1187958" y="1000813"/>
                    <a:pt x="1167765" y="1053486"/>
                    <a:pt x="1130332" y="1092444"/>
                  </a:cubicBezTo>
                  <a:lnTo>
                    <a:pt x="382619" y="1872065"/>
                  </a:lnTo>
                  <a:cubicBezTo>
                    <a:pt x="304800" y="1953218"/>
                    <a:pt x="175831" y="1955980"/>
                    <a:pt x="94583" y="1878066"/>
                  </a:cubicBezTo>
                  <a:cubicBezTo>
                    <a:pt x="13335" y="1800151"/>
                    <a:pt x="10668" y="1671278"/>
                    <a:pt x="88583" y="1590030"/>
                  </a:cubicBezTo>
                  <a:lnTo>
                    <a:pt x="695325" y="957474"/>
                  </a:lnTo>
                  <a:lnTo>
                    <a:pt x="62675" y="350732"/>
                  </a:lnTo>
                  <a:cubicBezTo>
                    <a:pt x="20955" y="310727"/>
                    <a:pt x="0" y="257292"/>
                    <a:pt x="0" y="20366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Display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8938670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1436">
          <p15:clr>
            <a:srgbClr val="5ACBF0"/>
          </p15:clr>
        </p15:guide>
      </p15:sldGuideLst>
    </p:ext>
  </p:extLs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C389A34C-16BA-6C93-03E6-5CD4F485849C}"/>
              </a:ext>
            </a:extLst>
          </p:cNvPr>
          <p:cNvGrpSpPr/>
          <p:nvPr userDrawn="1"/>
        </p:nvGrpSpPr>
        <p:grpSpPr>
          <a:xfrm>
            <a:off x="6892376" y="0"/>
            <a:ext cx="5299623" cy="6858000"/>
            <a:chOff x="6892376" y="0"/>
            <a:chExt cx="5299623" cy="68580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501A791-6B35-799C-BF1D-3492F80D26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email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919" t="4793" r="55136" b="5416"/>
            <a:stretch/>
          </p:blipFill>
          <p:spPr>
            <a:xfrm>
              <a:off x="7347856" y="0"/>
              <a:ext cx="4844143" cy="6858000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D0BA37F-491D-6733-8313-62FE447994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892376" y="0"/>
              <a:ext cx="3173184" cy="6858000"/>
            </a:xfrm>
            <a:prstGeom prst="rect">
              <a:avLst/>
            </a:prstGeom>
            <a:gradFill flip="none" rotWithShape="1">
              <a:gsLst>
                <a:gs pos="1900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 anchorCtr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86E03C92-DE23-2C43-07EE-49514B3D274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5217" y="316933"/>
            <a:ext cx="3536997" cy="338554"/>
          </a:xfrm>
        </p:spPr>
        <p:txBody>
          <a:bodyPr anchor="t"/>
          <a:lstStyle>
            <a:lvl1pPr marL="0" indent="0" algn="l" defTabSz="914367" rtl="0" eaLnBrk="1" latinLnBrk="0" hangingPunct="1">
              <a:spcBef>
                <a:spcPts val="0"/>
              </a:spcBef>
              <a:buNone/>
              <a:defRPr lang="en-US" sz="160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</p:spTree>
    <p:extLst>
      <p:ext uri="{BB962C8B-B14F-4D97-AF65-F5344CB8AC3E}">
        <p14:creationId xmlns:p14="http://schemas.microsoft.com/office/powerpoint/2010/main" val="208631125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8955445-9897-4F4A-1AC6-E3E7C73BE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547208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ackground pattern&#10;&#10;Description automatically generated">
            <a:extLst>
              <a:ext uri="{FF2B5EF4-FFF2-40B4-BE49-F238E27FC236}">
                <a16:creationId xmlns:a16="http://schemas.microsoft.com/office/drawing/2014/main" id="{4DB660C8-FCFE-8CB6-A08E-975F87F66C4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A57C656-3E5F-8959-00F8-286B44FD1D70}"/>
              </a:ext>
            </a:extLst>
          </p:cNvPr>
          <p:cNvSpPr/>
          <p:nvPr userDrawn="1"/>
        </p:nvSpPr>
        <p:spPr bwMode="auto">
          <a:xfrm>
            <a:off x="0" y="0"/>
            <a:ext cx="12296446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38000">
                <a:schemeClr val="bg1">
                  <a:alpha val="0"/>
                </a:schemeClr>
              </a:gs>
            </a:gsLst>
            <a:lin ang="2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Title 6">
            <a:extLst>
              <a:ext uri="{FF2B5EF4-FFF2-40B4-BE49-F238E27FC236}">
                <a16:creationId xmlns:a16="http://schemas.microsoft.com/office/drawing/2014/main" id="{0990486E-CB2B-FF34-8E7C-59E21B287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0311"/>
            <a:ext cx="11018520" cy="430887"/>
          </a:xfrm>
        </p:spPr>
        <p:txBody>
          <a:bodyPr anchor="t" anchorCtr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5C64DD84-9924-77B4-808F-02B81603CB6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4518" y="1039270"/>
            <a:ext cx="11018520" cy="276999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3711942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ackground pattern&#10;&#10;Description automatically generated">
            <a:extLst>
              <a:ext uri="{FF2B5EF4-FFF2-40B4-BE49-F238E27FC236}">
                <a16:creationId xmlns:a16="http://schemas.microsoft.com/office/drawing/2014/main" id="{4DB660C8-FCFE-8CB6-A08E-975F87F66C4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A57C656-3E5F-8959-00F8-286B44FD1D70}"/>
              </a:ext>
            </a:extLst>
          </p:cNvPr>
          <p:cNvSpPr/>
          <p:nvPr userDrawn="1"/>
        </p:nvSpPr>
        <p:spPr bwMode="auto">
          <a:xfrm>
            <a:off x="0" y="0"/>
            <a:ext cx="12296446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38000">
                <a:schemeClr val="bg1">
                  <a:alpha val="0"/>
                </a:schemeClr>
              </a:gs>
            </a:gsLst>
            <a:lin ang="2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41936ED-24D1-ED6C-8985-7ABF14606E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0311"/>
            <a:ext cx="11018520" cy="430887"/>
          </a:xfrm>
        </p:spPr>
        <p:txBody>
          <a:bodyPr anchor="t" anchorCtr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1F347600-F06A-D560-A15B-6AE37ABC2DA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5217" y="316933"/>
            <a:ext cx="3536997" cy="338554"/>
          </a:xfrm>
        </p:spPr>
        <p:txBody>
          <a:bodyPr anchor="t"/>
          <a:lstStyle>
            <a:lvl1pPr marL="0" indent="0" algn="l" defTabSz="914367" rtl="0" eaLnBrk="1" latinLnBrk="0" hangingPunct="1">
              <a:spcBef>
                <a:spcPts val="0"/>
              </a:spcBef>
              <a:buNone/>
              <a:defRPr lang="en-US" sz="160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</p:spTree>
    <p:extLst>
      <p:ext uri="{BB962C8B-B14F-4D97-AF65-F5344CB8AC3E}">
        <p14:creationId xmlns:p14="http://schemas.microsoft.com/office/powerpoint/2010/main" val="356448868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ackground pattern&#10;&#10;Description automatically generated">
            <a:extLst>
              <a:ext uri="{FF2B5EF4-FFF2-40B4-BE49-F238E27FC236}">
                <a16:creationId xmlns:a16="http://schemas.microsoft.com/office/drawing/2014/main" id="{4DB660C8-FCFE-8CB6-A08E-975F87F66C4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A57C656-3E5F-8959-00F8-286B44FD1D70}"/>
              </a:ext>
            </a:extLst>
          </p:cNvPr>
          <p:cNvSpPr/>
          <p:nvPr userDrawn="1"/>
        </p:nvSpPr>
        <p:spPr bwMode="auto">
          <a:xfrm>
            <a:off x="0" y="0"/>
            <a:ext cx="12296446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38000">
                <a:schemeClr val="bg1">
                  <a:alpha val="0"/>
                </a:schemeClr>
              </a:gs>
            </a:gsLst>
            <a:lin ang="2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0D79F10-64F6-C21C-7C71-7161445C1F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>
          <a:xfrm>
            <a:off x="0" y="59417"/>
            <a:ext cx="12296446" cy="6858000"/>
            <a:chOff x="0" y="0"/>
            <a:chExt cx="12296446" cy="685800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813550D-1430-1AAF-27FC-36AF498C3783}"/>
                </a:ext>
              </a:extLst>
            </p:cNvPr>
            <p:cNvGrpSpPr>
              <a:grpSpLocks/>
            </p:cNvGrpSpPr>
            <p:nvPr userDrawn="1"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DFA71A38-21C5-D650-0783-A7CF52862719}"/>
                  </a:ext>
                </a:extLst>
              </p:cNvPr>
              <p:cNvGrpSpPr>
                <a:grpSpLocks/>
              </p:cNvGrpSpPr>
              <p:nvPr userDrawn="1"/>
            </p:nvGrpSpPr>
            <p:grpSpPr>
              <a:xfrm>
                <a:off x="3689874" y="0"/>
                <a:ext cx="8502126" cy="6858000"/>
                <a:chOff x="6892376" y="0"/>
                <a:chExt cx="5299623" cy="6858000"/>
              </a:xfrm>
            </p:grpSpPr>
            <p:pic>
              <p:nvPicPr>
                <p:cNvPr id="12" name="Picture 11">
                  <a:extLst>
                    <a:ext uri="{FF2B5EF4-FFF2-40B4-BE49-F238E27FC236}">
                      <a16:creationId xmlns:a16="http://schemas.microsoft.com/office/drawing/2014/main" id="{0DD24FF4-5EAD-0ADD-A846-C1BCE8D135D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 cstate="email"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sharpenSoften amount="-10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6919" t="4793" r="55136" b="5416"/>
                <a:stretch/>
              </p:blipFill>
              <p:spPr>
                <a:xfrm>
                  <a:off x="7347856" y="0"/>
                  <a:ext cx="4844143" cy="6858000"/>
                </a:xfrm>
                <a:prstGeom prst="rect">
                  <a:avLst/>
                </a:prstGeom>
              </p:spPr>
            </p:pic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5873A11F-C1A1-34D9-F602-ED13399C11E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92376" y="0"/>
                  <a:ext cx="3173184" cy="6858000"/>
                </a:xfrm>
                <a:prstGeom prst="rect">
                  <a:avLst/>
                </a:prstGeom>
                <a:gradFill flip="none" rotWithShape="1">
                  <a:gsLst>
                    <a:gs pos="19000">
                      <a:schemeClr val="bg1"/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1"/>
                  <a:tileRect/>
                </a:gra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BABC1A0E-0E15-08A9-B981-FC99391A528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0" y="0"/>
                <a:ext cx="6508376" cy="6858000"/>
              </a:xfrm>
              <a:prstGeom prst="rect">
                <a:avLst/>
              </a:prstGeom>
              <a:gradFill flip="none" rotWithShape="1">
                <a:gsLst>
                  <a:gs pos="6600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0" scaled="1"/>
                <a:tileRect/>
              </a:gra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pic>
          <p:nvPicPr>
            <p:cNvPr id="8" name="Picture 7" descr="Background pattern&#10;&#10;Description automatically generated">
              <a:extLst>
                <a:ext uri="{FF2B5EF4-FFF2-40B4-BE49-F238E27FC236}">
                  <a16:creationId xmlns:a16="http://schemas.microsoft.com/office/drawing/2014/main" id="{FDE99B06-440F-1577-A1AA-195994924DB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alphaModFix amt="5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-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6729A08-7E3D-D87D-AE08-A39A67CFD21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0" y="0"/>
              <a:ext cx="12296446" cy="6858000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38000">
                  <a:schemeClr val="bg1">
                    <a:alpha val="0"/>
                  </a:schemeClr>
                </a:gs>
              </a:gsLst>
              <a:lin ang="2400000" scaled="0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5" name="Title 6">
            <a:extLst>
              <a:ext uri="{FF2B5EF4-FFF2-40B4-BE49-F238E27FC236}">
                <a16:creationId xmlns:a16="http://schemas.microsoft.com/office/drawing/2014/main" id="{51C9B6F3-E735-840E-3BE2-D2B3CC818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0311"/>
            <a:ext cx="11018520" cy="430887"/>
          </a:xfrm>
        </p:spPr>
        <p:txBody>
          <a:bodyPr anchor="t" anchorCtr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DC5275CD-9BC7-D5C8-CFA6-C95A6628B7B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4518" y="1039270"/>
            <a:ext cx="11018520" cy="276999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5893543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ackground pattern&#10;&#10;Description automatically generated">
            <a:extLst>
              <a:ext uri="{FF2B5EF4-FFF2-40B4-BE49-F238E27FC236}">
                <a16:creationId xmlns:a16="http://schemas.microsoft.com/office/drawing/2014/main" id="{4DB660C8-FCFE-8CB6-A08E-975F87F66C4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16DF29D-E584-4571-C8F2-D99A5BC88C4A}"/>
              </a:ext>
            </a:extLst>
          </p:cNvPr>
          <p:cNvSpPr/>
          <p:nvPr userDrawn="1"/>
        </p:nvSpPr>
        <p:spPr bwMode="auto">
          <a:xfrm>
            <a:off x="0" y="0"/>
            <a:ext cx="12296446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38000">
                <a:schemeClr val="bg1">
                  <a:alpha val="0"/>
                </a:schemeClr>
              </a:gs>
            </a:gsLst>
            <a:lin ang="2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E989252-C734-F337-C4C4-968C00B843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 anchorCtr="0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3586415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ackground pattern&#10;&#10;Description automatically generated">
            <a:extLst>
              <a:ext uri="{FF2B5EF4-FFF2-40B4-BE49-F238E27FC236}">
                <a16:creationId xmlns:a16="http://schemas.microsoft.com/office/drawing/2014/main" id="{4DB660C8-FCFE-8CB6-A08E-975F87F66C4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A57C656-3E5F-8959-00F8-286B44FD1D70}"/>
              </a:ext>
            </a:extLst>
          </p:cNvPr>
          <p:cNvSpPr/>
          <p:nvPr userDrawn="1"/>
        </p:nvSpPr>
        <p:spPr bwMode="auto">
          <a:xfrm>
            <a:off x="0" y="0"/>
            <a:ext cx="12296446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38000">
                <a:schemeClr val="bg1">
                  <a:alpha val="0"/>
                </a:schemeClr>
              </a:gs>
            </a:gsLst>
            <a:lin ang="2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E989252-C734-F337-C4C4-968C00B843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 anchorCtr="0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0688974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ackground pattern&#10;&#10;Description automatically generated">
            <a:extLst>
              <a:ext uri="{FF2B5EF4-FFF2-40B4-BE49-F238E27FC236}">
                <a16:creationId xmlns:a16="http://schemas.microsoft.com/office/drawing/2014/main" id="{4DB660C8-FCFE-8CB6-A08E-975F87F66C4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A57C656-3E5F-8959-00F8-286B44FD1D70}"/>
              </a:ext>
            </a:extLst>
          </p:cNvPr>
          <p:cNvSpPr/>
          <p:nvPr userDrawn="1"/>
        </p:nvSpPr>
        <p:spPr bwMode="auto">
          <a:xfrm>
            <a:off x="0" y="0"/>
            <a:ext cx="12296446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38000">
                <a:schemeClr val="bg1">
                  <a:alpha val="0"/>
                </a:schemeClr>
              </a:gs>
            </a:gsLst>
            <a:lin ang="2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E989252-C734-F337-C4C4-968C00B843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309812"/>
            <a:ext cx="3178980" cy="3959222"/>
          </a:xfrm>
        </p:spPr>
        <p:txBody>
          <a:bodyPr anchor="t" anchorCtr="0"/>
          <a:lstStyle>
            <a:lvl1pPr>
              <a:defRPr lang="en-US" sz="2800" b="0" kern="1200" cap="none" spc="-50" baseline="0" dirty="0">
                <a:ln w="3175">
                  <a:noFill/>
                </a:ln>
                <a:gradFill>
                  <a:gsLst>
                    <a:gs pos="22000">
                      <a:schemeClr val="accent2"/>
                    </a:gs>
                    <a:gs pos="100000">
                      <a:schemeClr val="accent3"/>
                    </a:gs>
                  </a:gsLst>
                  <a:lin ang="2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FD55DC90-96BB-0B22-12A0-75FE75C2C24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56100" y="2309812"/>
            <a:ext cx="7253288" cy="3959223"/>
          </a:xfrm>
        </p:spPr>
        <p:txBody>
          <a:bodyPr anchor="t"/>
          <a:lstStyle>
            <a:lvl1pPr marL="231775" indent="-231775">
              <a:spcBef>
                <a:spcPts val="18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301ED40-B32E-3F97-86BC-7F717EDF07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354523" y="2019300"/>
            <a:ext cx="7254865" cy="0"/>
          </a:xfrm>
          <a:prstGeom prst="line">
            <a:avLst/>
          </a:prstGeom>
          <a:noFill/>
          <a:ln w="12700">
            <a:gradFill flip="none" rotWithShape="1">
              <a:gsLst>
                <a:gs pos="0">
                  <a:schemeClr val="accent3"/>
                </a:gs>
                <a:gs pos="100000">
                  <a:schemeClr val="accent1">
                    <a:alpha val="0"/>
                  </a:schemeClr>
                </a:gs>
                <a:gs pos="65000">
                  <a:schemeClr val="accent1">
                    <a:alpha val="40000"/>
                  </a:schemeClr>
                </a:gs>
              </a:gsLst>
              <a:lin ang="0" scaled="1"/>
              <a:tileRect/>
            </a:gra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75B93E4-2B6A-C51B-F70E-802AF87CB943}"/>
              </a:ext>
            </a:extLst>
          </p:cNvPr>
          <p:cNvCxnSpPr/>
          <p:nvPr userDrawn="1"/>
        </p:nvCxnSpPr>
        <p:spPr>
          <a:xfrm>
            <a:off x="585216" y="2013814"/>
            <a:ext cx="3291840" cy="0"/>
          </a:xfrm>
          <a:prstGeom prst="line">
            <a:avLst/>
          </a:prstGeom>
          <a:noFill/>
          <a:ln w="12700">
            <a:gradFill flip="none" rotWithShape="1">
              <a:gsLst>
                <a:gs pos="0">
                  <a:schemeClr val="accent3"/>
                </a:gs>
                <a:gs pos="100000">
                  <a:schemeClr val="accent1">
                    <a:alpha val="0"/>
                  </a:schemeClr>
                </a:gs>
                <a:gs pos="65000">
                  <a:schemeClr val="accent1">
                    <a:alpha val="40000"/>
                  </a:schemeClr>
                </a:gs>
              </a:gsLst>
              <a:lin ang="0" scaled="1"/>
              <a:tileRect/>
            </a:gra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390502899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ackground pattern&#10;&#10;Description automatically generated">
            <a:extLst>
              <a:ext uri="{FF2B5EF4-FFF2-40B4-BE49-F238E27FC236}">
                <a16:creationId xmlns:a16="http://schemas.microsoft.com/office/drawing/2014/main" id="{4DB660C8-FCFE-8CB6-A08E-975F87F66C4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A57C656-3E5F-8959-00F8-286B44FD1D70}"/>
              </a:ext>
            </a:extLst>
          </p:cNvPr>
          <p:cNvSpPr/>
          <p:nvPr userDrawn="1"/>
        </p:nvSpPr>
        <p:spPr bwMode="auto">
          <a:xfrm>
            <a:off x="0" y="0"/>
            <a:ext cx="12296446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38000">
                <a:schemeClr val="bg1">
                  <a:alpha val="0"/>
                </a:schemeClr>
              </a:gs>
            </a:gsLst>
            <a:lin ang="2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51C9B6F3-E735-840E-3BE2-D2B3CC818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0311"/>
            <a:ext cx="11018520" cy="430887"/>
          </a:xfrm>
        </p:spPr>
        <p:txBody>
          <a:bodyPr anchor="t" anchorCtr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DC5275CD-9BC7-D5C8-CFA6-C95A6628B7B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4518" y="1039270"/>
            <a:ext cx="11018520" cy="276999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9766614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ackground pattern&#10;&#10;Description automatically generated">
            <a:extLst>
              <a:ext uri="{FF2B5EF4-FFF2-40B4-BE49-F238E27FC236}">
                <a16:creationId xmlns:a16="http://schemas.microsoft.com/office/drawing/2014/main" id="{4DB660C8-FCFE-8CB6-A08E-975F87F66C4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A57C656-3E5F-8959-00F8-286B44FD1D70}"/>
              </a:ext>
            </a:extLst>
          </p:cNvPr>
          <p:cNvSpPr/>
          <p:nvPr userDrawn="1"/>
        </p:nvSpPr>
        <p:spPr bwMode="auto">
          <a:xfrm>
            <a:off x="0" y="0"/>
            <a:ext cx="12296446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38000">
                <a:schemeClr val="bg1">
                  <a:alpha val="0"/>
                </a:schemeClr>
              </a:gs>
            </a:gsLst>
            <a:lin ang="2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E18B7EF-51F4-0AF3-B6B2-14F3663B47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0311"/>
            <a:ext cx="11018520" cy="430887"/>
          </a:xfrm>
        </p:spPr>
        <p:txBody>
          <a:bodyPr anchor="t" anchorCtr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9AC98D00-037E-AA9F-9072-F66D12F7D7B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5217" y="316933"/>
            <a:ext cx="3536997" cy="338554"/>
          </a:xfrm>
        </p:spPr>
        <p:txBody>
          <a:bodyPr anchor="t"/>
          <a:lstStyle>
            <a:lvl1pPr marL="0" indent="0" algn="l" defTabSz="914367" rtl="0" eaLnBrk="1" latinLnBrk="0" hangingPunct="1">
              <a:spcBef>
                <a:spcPts val="0"/>
              </a:spcBef>
              <a:buNone/>
              <a:defRPr lang="en-US" sz="160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F58507D-BE25-A676-EF32-EE4249E5B1E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4518" y="1039270"/>
            <a:ext cx="11018520" cy="276999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2481114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theme" Target="../theme/theme1.xml"/><Relationship Id="rId1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77" Type="http://schemas.openxmlformats.org/officeDocument/2006/relationships/slideLayout" Target="../slideLayouts/slideLayout77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80" Type="http://schemas.openxmlformats.org/officeDocument/2006/relationships/slideLayout" Target="../slideLayouts/slideLayout80.xml"/><Relationship Id="rId85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83" Type="http://schemas.openxmlformats.org/officeDocument/2006/relationships/slideLayout" Target="../slideLayouts/slideLayout83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image" Target="../media/image2.sv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/Relationships>
</file>

<file path=ppt/slideMasters/_rels/slideMaster2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109.xml"/><Relationship Id="rId21" Type="http://schemas.openxmlformats.org/officeDocument/2006/relationships/slideLayout" Target="../slideLayouts/slideLayout104.xml"/><Relationship Id="rId42" Type="http://schemas.openxmlformats.org/officeDocument/2006/relationships/slideLayout" Target="../slideLayouts/slideLayout125.xml"/><Relationship Id="rId47" Type="http://schemas.openxmlformats.org/officeDocument/2006/relationships/slideLayout" Target="../slideLayouts/slideLayout130.xml"/><Relationship Id="rId63" Type="http://schemas.openxmlformats.org/officeDocument/2006/relationships/slideLayout" Target="../slideLayouts/slideLayout146.xml"/><Relationship Id="rId68" Type="http://schemas.openxmlformats.org/officeDocument/2006/relationships/slideLayout" Target="../slideLayouts/slideLayout151.xml"/><Relationship Id="rId84" Type="http://schemas.openxmlformats.org/officeDocument/2006/relationships/slideLayout" Target="../slideLayouts/slideLayout167.xml"/><Relationship Id="rId89" Type="http://schemas.openxmlformats.org/officeDocument/2006/relationships/slideLayout" Target="../slideLayouts/slideLayout172.xml"/><Relationship Id="rId16" Type="http://schemas.openxmlformats.org/officeDocument/2006/relationships/slideLayout" Target="../slideLayouts/slideLayout99.xml"/><Relationship Id="rId11" Type="http://schemas.openxmlformats.org/officeDocument/2006/relationships/slideLayout" Target="../slideLayouts/slideLayout94.xml"/><Relationship Id="rId32" Type="http://schemas.openxmlformats.org/officeDocument/2006/relationships/slideLayout" Target="../slideLayouts/slideLayout115.xml"/><Relationship Id="rId37" Type="http://schemas.openxmlformats.org/officeDocument/2006/relationships/slideLayout" Target="../slideLayouts/slideLayout120.xml"/><Relationship Id="rId53" Type="http://schemas.openxmlformats.org/officeDocument/2006/relationships/slideLayout" Target="../slideLayouts/slideLayout136.xml"/><Relationship Id="rId58" Type="http://schemas.openxmlformats.org/officeDocument/2006/relationships/slideLayout" Target="../slideLayouts/slideLayout141.xml"/><Relationship Id="rId74" Type="http://schemas.openxmlformats.org/officeDocument/2006/relationships/slideLayout" Target="../slideLayouts/slideLayout157.xml"/><Relationship Id="rId79" Type="http://schemas.openxmlformats.org/officeDocument/2006/relationships/slideLayout" Target="../slideLayouts/slideLayout162.xml"/><Relationship Id="rId102" Type="http://schemas.openxmlformats.org/officeDocument/2006/relationships/slideLayout" Target="../slideLayouts/slideLayout185.xml"/><Relationship Id="rId5" Type="http://schemas.openxmlformats.org/officeDocument/2006/relationships/slideLayout" Target="../slideLayouts/slideLayout88.xml"/><Relationship Id="rId90" Type="http://schemas.openxmlformats.org/officeDocument/2006/relationships/slideLayout" Target="../slideLayouts/slideLayout173.xml"/><Relationship Id="rId95" Type="http://schemas.openxmlformats.org/officeDocument/2006/relationships/slideLayout" Target="../slideLayouts/slideLayout178.xml"/><Relationship Id="rId22" Type="http://schemas.openxmlformats.org/officeDocument/2006/relationships/slideLayout" Target="../slideLayouts/slideLayout105.xml"/><Relationship Id="rId27" Type="http://schemas.openxmlformats.org/officeDocument/2006/relationships/slideLayout" Target="../slideLayouts/slideLayout110.xml"/><Relationship Id="rId43" Type="http://schemas.openxmlformats.org/officeDocument/2006/relationships/slideLayout" Target="../slideLayouts/slideLayout126.xml"/><Relationship Id="rId48" Type="http://schemas.openxmlformats.org/officeDocument/2006/relationships/slideLayout" Target="../slideLayouts/slideLayout131.xml"/><Relationship Id="rId64" Type="http://schemas.openxmlformats.org/officeDocument/2006/relationships/slideLayout" Target="../slideLayouts/slideLayout147.xml"/><Relationship Id="rId69" Type="http://schemas.openxmlformats.org/officeDocument/2006/relationships/slideLayout" Target="../slideLayouts/slideLayout152.xml"/><Relationship Id="rId80" Type="http://schemas.openxmlformats.org/officeDocument/2006/relationships/slideLayout" Target="../slideLayouts/slideLayout163.xml"/><Relationship Id="rId85" Type="http://schemas.openxmlformats.org/officeDocument/2006/relationships/slideLayout" Target="../slideLayouts/slideLayout168.xml"/><Relationship Id="rId12" Type="http://schemas.openxmlformats.org/officeDocument/2006/relationships/slideLayout" Target="../slideLayouts/slideLayout95.xml"/><Relationship Id="rId17" Type="http://schemas.openxmlformats.org/officeDocument/2006/relationships/slideLayout" Target="../slideLayouts/slideLayout100.xml"/><Relationship Id="rId33" Type="http://schemas.openxmlformats.org/officeDocument/2006/relationships/slideLayout" Target="../slideLayouts/slideLayout116.xml"/><Relationship Id="rId38" Type="http://schemas.openxmlformats.org/officeDocument/2006/relationships/slideLayout" Target="../slideLayouts/slideLayout121.xml"/><Relationship Id="rId59" Type="http://schemas.openxmlformats.org/officeDocument/2006/relationships/slideLayout" Target="../slideLayouts/slideLayout142.xml"/><Relationship Id="rId103" Type="http://schemas.openxmlformats.org/officeDocument/2006/relationships/slideLayout" Target="../slideLayouts/slideLayout186.xml"/><Relationship Id="rId20" Type="http://schemas.openxmlformats.org/officeDocument/2006/relationships/slideLayout" Target="../slideLayouts/slideLayout103.xml"/><Relationship Id="rId41" Type="http://schemas.openxmlformats.org/officeDocument/2006/relationships/slideLayout" Target="../slideLayouts/slideLayout124.xml"/><Relationship Id="rId54" Type="http://schemas.openxmlformats.org/officeDocument/2006/relationships/slideLayout" Target="../slideLayouts/slideLayout137.xml"/><Relationship Id="rId62" Type="http://schemas.openxmlformats.org/officeDocument/2006/relationships/slideLayout" Target="../slideLayouts/slideLayout145.xml"/><Relationship Id="rId70" Type="http://schemas.openxmlformats.org/officeDocument/2006/relationships/slideLayout" Target="../slideLayouts/slideLayout153.xml"/><Relationship Id="rId75" Type="http://schemas.openxmlformats.org/officeDocument/2006/relationships/slideLayout" Target="../slideLayouts/slideLayout158.xml"/><Relationship Id="rId83" Type="http://schemas.openxmlformats.org/officeDocument/2006/relationships/slideLayout" Target="../slideLayouts/slideLayout166.xml"/><Relationship Id="rId88" Type="http://schemas.openxmlformats.org/officeDocument/2006/relationships/slideLayout" Target="../slideLayouts/slideLayout171.xml"/><Relationship Id="rId91" Type="http://schemas.openxmlformats.org/officeDocument/2006/relationships/slideLayout" Target="../slideLayouts/slideLayout174.xml"/><Relationship Id="rId96" Type="http://schemas.openxmlformats.org/officeDocument/2006/relationships/slideLayout" Target="../slideLayouts/slideLayout179.xml"/><Relationship Id="rId1" Type="http://schemas.openxmlformats.org/officeDocument/2006/relationships/slideLayout" Target="../slideLayouts/slideLayout84.xml"/><Relationship Id="rId6" Type="http://schemas.openxmlformats.org/officeDocument/2006/relationships/slideLayout" Target="../slideLayouts/slideLayout89.xml"/><Relationship Id="rId15" Type="http://schemas.openxmlformats.org/officeDocument/2006/relationships/slideLayout" Target="../slideLayouts/slideLayout98.xml"/><Relationship Id="rId23" Type="http://schemas.openxmlformats.org/officeDocument/2006/relationships/slideLayout" Target="../slideLayouts/slideLayout106.xml"/><Relationship Id="rId28" Type="http://schemas.openxmlformats.org/officeDocument/2006/relationships/slideLayout" Target="../slideLayouts/slideLayout111.xml"/><Relationship Id="rId36" Type="http://schemas.openxmlformats.org/officeDocument/2006/relationships/slideLayout" Target="../slideLayouts/slideLayout119.xml"/><Relationship Id="rId49" Type="http://schemas.openxmlformats.org/officeDocument/2006/relationships/slideLayout" Target="../slideLayouts/slideLayout132.xml"/><Relationship Id="rId57" Type="http://schemas.openxmlformats.org/officeDocument/2006/relationships/slideLayout" Target="../slideLayouts/slideLayout140.xml"/><Relationship Id="rId106" Type="http://schemas.openxmlformats.org/officeDocument/2006/relationships/image" Target="../media/image2.svg"/><Relationship Id="rId10" Type="http://schemas.openxmlformats.org/officeDocument/2006/relationships/slideLayout" Target="../slideLayouts/slideLayout93.xml"/><Relationship Id="rId31" Type="http://schemas.openxmlformats.org/officeDocument/2006/relationships/slideLayout" Target="../slideLayouts/slideLayout114.xml"/><Relationship Id="rId44" Type="http://schemas.openxmlformats.org/officeDocument/2006/relationships/slideLayout" Target="../slideLayouts/slideLayout127.xml"/><Relationship Id="rId52" Type="http://schemas.openxmlformats.org/officeDocument/2006/relationships/slideLayout" Target="../slideLayouts/slideLayout135.xml"/><Relationship Id="rId60" Type="http://schemas.openxmlformats.org/officeDocument/2006/relationships/slideLayout" Target="../slideLayouts/slideLayout143.xml"/><Relationship Id="rId65" Type="http://schemas.openxmlformats.org/officeDocument/2006/relationships/slideLayout" Target="../slideLayouts/slideLayout148.xml"/><Relationship Id="rId73" Type="http://schemas.openxmlformats.org/officeDocument/2006/relationships/slideLayout" Target="../slideLayouts/slideLayout156.xml"/><Relationship Id="rId78" Type="http://schemas.openxmlformats.org/officeDocument/2006/relationships/slideLayout" Target="../slideLayouts/slideLayout161.xml"/><Relationship Id="rId81" Type="http://schemas.openxmlformats.org/officeDocument/2006/relationships/slideLayout" Target="../slideLayouts/slideLayout164.xml"/><Relationship Id="rId86" Type="http://schemas.openxmlformats.org/officeDocument/2006/relationships/slideLayout" Target="../slideLayouts/slideLayout169.xml"/><Relationship Id="rId94" Type="http://schemas.openxmlformats.org/officeDocument/2006/relationships/slideLayout" Target="../slideLayouts/slideLayout177.xml"/><Relationship Id="rId99" Type="http://schemas.openxmlformats.org/officeDocument/2006/relationships/slideLayout" Target="../slideLayouts/slideLayout182.xml"/><Relationship Id="rId101" Type="http://schemas.openxmlformats.org/officeDocument/2006/relationships/slideLayout" Target="../slideLayouts/slideLayout184.xml"/><Relationship Id="rId4" Type="http://schemas.openxmlformats.org/officeDocument/2006/relationships/slideLayout" Target="../slideLayouts/slideLayout87.xml"/><Relationship Id="rId9" Type="http://schemas.openxmlformats.org/officeDocument/2006/relationships/slideLayout" Target="../slideLayouts/slideLayout92.xml"/><Relationship Id="rId13" Type="http://schemas.openxmlformats.org/officeDocument/2006/relationships/slideLayout" Target="../slideLayouts/slideLayout96.xml"/><Relationship Id="rId18" Type="http://schemas.openxmlformats.org/officeDocument/2006/relationships/slideLayout" Target="../slideLayouts/slideLayout101.xml"/><Relationship Id="rId39" Type="http://schemas.openxmlformats.org/officeDocument/2006/relationships/slideLayout" Target="../slideLayouts/slideLayout122.xml"/><Relationship Id="rId34" Type="http://schemas.openxmlformats.org/officeDocument/2006/relationships/slideLayout" Target="../slideLayouts/slideLayout117.xml"/><Relationship Id="rId50" Type="http://schemas.openxmlformats.org/officeDocument/2006/relationships/slideLayout" Target="../slideLayouts/slideLayout133.xml"/><Relationship Id="rId55" Type="http://schemas.openxmlformats.org/officeDocument/2006/relationships/slideLayout" Target="../slideLayouts/slideLayout138.xml"/><Relationship Id="rId76" Type="http://schemas.openxmlformats.org/officeDocument/2006/relationships/slideLayout" Target="../slideLayouts/slideLayout159.xml"/><Relationship Id="rId97" Type="http://schemas.openxmlformats.org/officeDocument/2006/relationships/slideLayout" Target="../slideLayouts/slideLayout180.xml"/><Relationship Id="rId104" Type="http://schemas.openxmlformats.org/officeDocument/2006/relationships/theme" Target="../theme/theme2.xml"/><Relationship Id="rId7" Type="http://schemas.openxmlformats.org/officeDocument/2006/relationships/slideLayout" Target="../slideLayouts/slideLayout90.xml"/><Relationship Id="rId71" Type="http://schemas.openxmlformats.org/officeDocument/2006/relationships/slideLayout" Target="../slideLayouts/slideLayout154.xml"/><Relationship Id="rId92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85.xml"/><Relationship Id="rId29" Type="http://schemas.openxmlformats.org/officeDocument/2006/relationships/slideLayout" Target="../slideLayouts/slideLayout112.xml"/><Relationship Id="rId24" Type="http://schemas.openxmlformats.org/officeDocument/2006/relationships/slideLayout" Target="../slideLayouts/slideLayout107.xml"/><Relationship Id="rId40" Type="http://schemas.openxmlformats.org/officeDocument/2006/relationships/slideLayout" Target="../slideLayouts/slideLayout123.xml"/><Relationship Id="rId45" Type="http://schemas.openxmlformats.org/officeDocument/2006/relationships/slideLayout" Target="../slideLayouts/slideLayout128.xml"/><Relationship Id="rId66" Type="http://schemas.openxmlformats.org/officeDocument/2006/relationships/slideLayout" Target="../slideLayouts/slideLayout149.xml"/><Relationship Id="rId87" Type="http://schemas.openxmlformats.org/officeDocument/2006/relationships/slideLayout" Target="../slideLayouts/slideLayout170.xml"/><Relationship Id="rId61" Type="http://schemas.openxmlformats.org/officeDocument/2006/relationships/slideLayout" Target="../slideLayouts/slideLayout144.xml"/><Relationship Id="rId82" Type="http://schemas.openxmlformats.org/officeDocument/2006/relationships/slideLayout" Target="../slideLayouts/slideLayout165.xml"/><Relationship Id="rId19" Type="http://schemas.openxmlformats.org/officeDocument/2006/relationships/slideLayout" Target="../slideLayouts/slideLayout102.xml"/><Relationship Id="rId14" Type="http://schemas.openxmlformats.org/officeDocument/2006/relationships/slideLayout" Target="../slideLayouts/slideLayout97.xml"/><Relationship Id="rId30" Type="http://schemas.openxmlformats.org/officeDocument/2006/relationships/slideLayout" Target="../slideLayouts/slideLayout113.xml"/><Relationship Id="rId35" Type="http://schemas.openxmlformats.org/officeDocument/2006/relationships/slideLayout" Target="../slideLayouts/slideLayout118.xml"/><Relationship Id="rId56" Type="http://schemas.openxmlformats.org/officeDocument/2006/relationships/slideLayout" Target="../slideLayouts/slideLayout139.xml"/><Relationship Id="rId77" Type="http://schemas.openxmlformats.org/officeDocument/2006/relationships/slideLayout" Target="../slideLayouts/slideLayout160.xml"/><Relationship Id="rId100" Type="http://schemas.openxmlformats.org/officeDocument/2006/relationships/slideLayout" Target="../slideLayouts/slideLayout183.xml"/><Relationship Id="rId105" Type="http://schemas.openxmlformats.org/officeDocument/2006/relationships/image" Target="../media/image1.png"/><Relationship Id="rId8" Type="http://schemas.openxmlformats.org/officeDocument/2006/relationships/slideLayout" Target="../slideLayouts/slideLayout91.xml"/><Relationship Id="rId51" Type="http://schemas.openxmlformats.org/officeDocument/2006/relationships/slideLayout" Target="../slideLayouts/slideLayout134.xml"/><Relationship Id="rId72" Type="http://schemas.openxmlformats.org/officeDocument/2006/relationships/slideLayout" Target="../slideLayouts/slideLayout155.xml"/><Relationship Id="rId93" Type="http://schemas.openxmlformats.org/officeDocument/2006/relationships/slideLayout" Target="../slideLayouts/slideLayout176.xml"/><Relationship Id="rId98" Type="http://schemas.openxmlformats.org/officeDocument/2006/relationships/slideLayout" Target="../slideLayouts/slideLayout181.xml"/><Relationship Id="rId3" Type="http://schemas.openxmlformats.org/officeDocument/2006/relationships/slideLayout" Target="../slideLayouts/slideLayout86.xml"/><Relationship Id="rId25" Type="http://schemas.openxmlformats.org/officeDocument/2006/relationships/slideLayout" Target="../slideLayouts/slideLayout108.xml"/><Relationship Id="rId46" Type="http://schemas.openxmlformats.org/officeDocument/2006/relationships/slideLayout" Target="../slideLayouts/slideLayout129.xml"/><Relationship Id="rId67" Type="http://schemas.openxmlformats.org/officeDocument/2006/relationships/slideLayout" Target="../slideLayouts/slideLayout15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blackWhite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7235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Sans Display"/>
              <a:ea typeface="Segoe UI" pitchFamily="34" charset="0"/>
              <a:cs typeface="Segoe Sans Display" pitchFamily="2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Sans Display"/>
              <a:ea typeface="Segoe UI" pitchFamily="34" charset="0"/>
              <a:cs typeface="Segoe Sans Display" pitchFamily="2" charset="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5237F3A2-D241-D824-1380-6811A20D5B3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85">
            <a:extLst>
              <a:ext uri="{96DAC541-7B7A-43D3-8B79-37D633B846F1}">
                <asvg:svgBlip xmlns:asvg="http://schemas.microsoft.com/office/drawing/2016/SVG/main" r:embed="rId86"/>
              </a:ext>
            </a:extLst>
          </a:blip>
          <a:srcRect/>
          <a:stretch/>
        </p:blipFill>
        <p:spPr>
          <a:xfrm rot="5400000">
            <a:off x="9610332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6260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  <p:sldLayoutId id="2147483701" r:id="rId41"/>
    <p:sldLayoutId id="2147483702" r:id="rId42"/>
    <p:sldLayoutId id="2147483703" r:id="rId43"/>
    <p:sldLayoutId id="2147483704" r:id="rId44"/>
    <p:sldLayoutId id="2147483705" r:id="rId45"/>
    <p:sldLayoutId id="2147483706" r:id="rId46"/>
    <p:sldLayoutId id="2147483707" r:id="rId47"/>
    <p:sldLayoutId id="2147483708" r:id="rId48"/>
    <p:sldLayoutId id="2147483709" r:id="rId49"/>
    <p:sldLayoutId id="2147483710" r:id="rId50"/>
    <p:sldLayoutId id="2147483711" r:id="rId51"/>
    <p:sldLayoutId id="2147483712" r:id="rId52"/>
    <p:sldLayoutId id="2147483713" r:id="rId53"/>
    <p:sldLayoutId id="2147483714" r:id="rId54"/>
    <p:sldLayoutId id="2147483715" r:id="rId55"/>
    <p:sldLayoutId id="2147483716" r:id="rId56"/>
    <p:sldLayoutId id="2147483717" r:id="rId57"/>
    <p:sldLayoutId id="2147483718" r:id="rId58"/>
    <p:sldLayoutId id="2147483719" r:id="rId59"/>
    <p:sldLayoutId id="2147483720" r:id="rId60"/>
    <p:sldLayoutId id="2147483721" r:id="rId61"/>
    <p:sldLayoutId id="2147483722" r:id="rId62"/>
    <p:sldLayoutId id="2147483723" r:id="rId63"/>
    <p:sldLayoutId id="2147483724" r:id="rId64"/>
    <p:sldLayoutId id="2147483725" r:id="rId65"/>
    <p:sldLayoutId id="2147483726" r:id="rId66"/>
    <p:sldLayoutId id="2147483727" r:id="rId67"/>
    <p:sldLayoutId id="2147483728" r:id="rId68"/>
    <p:sldLayoutId id="2147483729" r:id="rId69"/>
    <p:sldLayoutId id="2147483730" r:id="rId70"/>
    <p:sldLayoutId id="2147483731" r:id="rId71"/>
    <p:sldLayoutId id="2147483732" r:id="rId72"/>
    <p:sldLayoutId id="2147483733" r:id="rId73"/>
    <p:sldLayoutId id="2147483734" r:id="rId74"/>
    <p:sldLayoutId id="2147483735" r:id="rId75"/>
    <p:sldLayoutId id="2147483736" r:id="rId76"/>
    <p:sldLayoutId id="2147483737" r:id="rId77"/>
    <p:sldLayoutId id="2147483738" r:id="rId78"/>
    <p:sldLayoutId id="2147483739" r:id="rId79"/>
    <p:sldLayoutId id="2147483740" r:id="rId80"/>
    <p:sldLayoutId id="2147483741" r:id="rId81"/>
    <p:sldLayoutId id="2147483742" r:id="rId82"/>
    <p:sldLayoutId id="2147483743" r:id="rId83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Sans Display" pitchFamily="2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60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solidFill>
            <a:schemeClr val="tx1"/>
          </a:solidFill>
          <a:latin typeface="+mn-lt"/>
          <a:ea typeface="+mn-ea"/>
          <a:cs typeface="Segoe Sans Display" pitchFamily="2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60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60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60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60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blackWhite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580311"/>
            <a:ext cx="11018520" cy="430887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noAutofit/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D0A04DA-4C2F-74A6-1E51-7838E3F55135}"/>
              </a:ext>
            </a:extLst>
          </p:cNvPr>
          <p:cNvPicPr>
            <a:picLocks noChangeAspect="1"/>
          </p:cNvPicPr>
          <p:nvPr userDrawn="1"/>
        </p:nvPicPr>
        <p:blipFill>
          <a:blip r:embed="rId10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6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2226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  <p:sldLayoutId id="2147483756" r:id="rId12"/>
    <p:sldLayoutId id="2147483757" r:id="rId13"/>
    <p:sldLayoutId id="2147483758" r:id="rId14"/>
    <p:sldLayoutId id="2147483759" r:id="rId15"/>
    <p:sldLayoutId id="2147483760" r:id="rId16"/>
    <p:sldLayoutId id="2147483761" r:id="rId17"/>
    <p:sldLayoutId id="2147483762" r:id="rId18"/>
    <p:sldLayoutId id="2147483763" r:id="rId19"/>
    <p:sldLayoutId id="2147483764" r:id="rId20"/>
    <p:sldLayoutId id="2147483765" r:id="rId21"/>
    <p:sldLayoutId id="2147483766" r:id="rId22"/>
    <p:sldLayoutId id="2147483767" r:id="rId23"/>
    <p:sldLayoutId id="2147483768" r:id="rId24"/>
    <p:sldLayoutId id="2147483769" r:id="rId25"/>
    <p:sldLayoutId id="2147483770" r:id="rId26"/>
    <p:sldLayoutId id="2147483771" r:id="rId27"/>
    <p:sldLayoutId id="2147483772" r:id="rId28"/>
    <p:sldLayoutId id="2147483773" r:id="rId29"/>
    <p:sldLayoutId id="2147483774" r:id="rId30"/>
    <p:sldLayoutId id="2147483775" r:id="rId31"/>
    <p:sldLayoutId id="2147483776" r:id="rId32"/>
    <p:sldLayoutId id="2147483777" r:id="rId33"/>
    <p:sldLayoutId id="2147483778" r:id="rId34"/>
    <p:sldLayoutId id="2147483779" r:id="rId35"/>
    <p:sldLayoutId id="2147483780" r:id="rId36"/>
    <p:sldLayoutId id="2147483781" r:id="rId37"/>
    <p:sldLayoutId id="2147483782" r:id="rId38"/>
    <p:sldLayoutId id="2147483783" r:id="rId39"/>
    <p:sldLayoutId id="2147483784" r:id="rId40"/>
    <p:sldLayoutId id="2147483785" r:id="rId41"/>
    <p:sldLayoutId id="2147483786" r:id="rId42"/>
    <p:sldLayoutId id="2147483787" r:id="rId43"/>
    <p:sldLayoutId id="2147483788" r:id="rId44"/>
    <p:sldLayoutId id="2147483789" r:id="rId45"/>
    <p:sldLayoutId id="2147483790" r:id="rId46"/>
    <p:sldLayoutId id="2147483791" r:id="rId47"/>
    <p:sldLayoutId id="2147483792" r:id="rId48"/>
    <p:sldLayoutId id="2147483793" r:id="rId49"/>
    <p:sldLayoutId id="2147483794" r:id="rId50"/>
    <p:sldLayoutId id="2147483795" r:id="rId51"/>
    <p:sldLayoutId id="2147483796" r:id="rId52"/>
    <p:sldLayoutId id="2147483797" r:id="rId53"/>
    <p:sldLayoutId id="2147483798" r:id="rId54"/>
    <p:sldLayoutId id="2147483799" r:id="rId55"/>
    <p:sldLayoutId id="2147483800" r:id="rId56"/>
    <p:sldLayoutId id="2147483801" r:id="rId57"/>
    <p:sldLayoutId id="2147483802" r:id="rId58"/>
    <p:sldLayoutId id="2147483803" r:id="rId59"/>
    <p:sldLayoutId id="2147483804" r:id="rId60"/>
    <p:sldLayoutId id="2147483805" r:id="rId61"/>
    <p:sldLayoutId id="2147483806" r:id="rId62"/>
    <p:sldLayoutId id="2147483807" r:id="rId63"/>
    <p:sldLayoutId id="2147483808" r:id="rId64"/>
    <p:sldLayoutId id="2147483809" r:id="rId65"/>
    <p:sldLayoutId id="2147483810" r:id="rId66"/>
    <p:sldLayoutId id="2147483811" r:id="rId67"/>
    <p:sldLayoutId id="2147483812" r:id="rId68"/>
    <p:sldLayoutId id="2147483813" r:id="rId69"/>
    <p:sldLayoutId id="2147483814" r:id="rId70"/>
    <p:sldLayoutId id="2147483815" r:id="rId71"/>
    <p:sldLayoutId id="2147483816" r:id="rId72"/>
    <p:sldLayoutId id="2147483817" r:id="rId73"/>
    <p:sldLayoutId id="2147483818" r:id="rId74"/>
    <p:sldLayoutId id="2147483819" r:id="rId75"/>
    <p:sldLayoutId id="2147483820" r:id="rId76"/>
    <p:sldLayoutId id="2147483821" r:id="rId77"/>
    <p:sldLayoutId id="2147483822" r:id="rId78"/>
    <p:sldLayoutId id="2147483823" r:id="rId79"/>
    <p:sldLayoutId id="2147483824" r:id="rId80"/>
    <p:sldLayoutId id="2147483825" r:id="rId81"/>
    <p:sldLayoutId id="2147483826" r:id="rId82"/>
    <p:sldLayoutId id="2147483827" r:id="rId83"/>
    <p:sldLayoutId id="2147483828" r:id="rId84"/>
    <p:sldLayoutId id="2147483829" r:id="rId85"/>
    <p:sldLayoutId id="2147483830" r:id="rId86"/>
    <p:sldLayoutId id="2147483831" r:id="rId87"/>
    <p:sldLayoutId id="2147483832" r:id="rId88"/>
    <p:sldLayoutId id="2147483833" r:id="rId89"/>
    <p:sldLayoutId id="2147483834" r:id="rId90"/>
    <p:sldLayoutId id="2147483835" r:id="rId91"/>
    <p:sldLayoutId id="2147483836" r:id="rId92"/>
    <p:sldLayoutId id="2147483837" r:id="rId93"/>
    <p:sldLayoutId id="2147483838" r:id="rId94"/>
    <p:sldLayoutId id="2147483839" r:id="rId95"/>
    <p:sldLayoutId id="2147483840" r:id="rId96"/>
    <p:sldLayoutId id="2147483841" r:id="rId97"/>
    <p:sldLayoutId id="2147483842" r:id="rId98"/>
    <p:sldLayoutId id="2147483843" r:id="rId99"/>
    <p:sldLayoutId id="2147483844" r:id="rId100"/>
    <p:sldLayoutId id="2147483845" r:id="rId101"/>
    <p:sldLayoutId id="2147483846" r:id="rId102"/>
    <p:sldLayoutId id="2147483847" r:id="rId103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2800" b="0" kern="1200" cap="none" spc="-50" baseline="0" dirty="0">
          <a:ln w="3175">
            <a:noFill/>
          </a:ln>
          <a:gradFill>
            <a:gsLst>
              <a:gs pos="21000">
                <a:schemeClr val="accent1"/>
              </a:gs>
              <a:gs pos="100000">
                <a:schemeClr val="accent3"/>
              </a:gs>
            </a:gsLst>
            <a:lin ang="2400000" scaled="0"/>
          </a:gradFill>
          <a:effectLst/>
          <a:latin typeface="Segoe UI Semibold" panose="020B0702040204020203" pitchFamily="34" charset="0"/>
          <a:ea typeface="+mn-ea"/>
          <a:cs typeface="Segoe UI Semibold" panose="020B0702040204020203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0.xml"/><Relationship Id="rId4" Type="http://schemas.openxmlformats.org/officeDocument/2006/relationships/hyperlink" Target="https://microsoft.sharepoint-df.com/:v:/s/ABSGSA/IQBCQlBpOIpJQ7Bjf4ZGDMJHAW70EcU0-AhyBQXY2b_8yfI?e=B0pfdy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aka.ms/nudgeapp" TargetMode="External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0.xml"/><Relationship Id="rId4" Type="http://schemas.openxmlformats.org/officeDocument/2006/relationships/hyperlink" Target="https://aka.ms/gsa/nudgeapp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6E31E3F-5C30-E4B3-8C0C-66ACB64020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291" y="2990666"/>
            <a:ext cx="4839480" cy="543097"/>
          </a:xfrm>
        </p:spPr>
        <p:txBody>
          <a:bodyPr/>
          <a:lstStyle/>
          <a:p>
            <a:r>
              <a:rPr lang="en-US" sz="3500">
                <a:cs typeface="Segoe UI"/>
              </a:rPr>
              <a:t>Nudge App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1757AB-07CB-63EC-9F21-DFCBF9D5E46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53290" y="3962326"/>
            <a:ext cx="6389898" cy="600164"/>
          </a:xfrm>
        </p:spPr>
        <p:txBody>
          <a:bodyPr vert="horz" wrap="square" lIns="0" tIns="0" rIns="0" bIns="0" rtlCol="0" anchor="t">
            <a:spAutoFit/>
          </a:bodyPr>
          <a:lstStyle/>
          <a:p>
            <a:r>
              <a:rPr lang="fr-FR" sz="1950">
                <a:solidFill>
                  <a:srgbClr val="FFFFFF"/>
                </a:solidFill>
                <a:effectLst/>
                <a:latin typeface="Segoe UI"/>
                <a:cs typeface="Segoe UI"/>
              </a:rPr>
              <a:t>Boost user engagement by </a:t>
            </a:r>
            <a:r>
              <a:rPr lang="fr-FR" sz="1950">
                <a:solidFill>
                  <a:srgbClr val="FFFFFF"/>
                </a:solidFill>
                <a:latin typeface="Segoe UI"/>
                <a:cs typeface="Segoe UI"/>
              </a:rPr>
              <a:t>suggesting</a:t>
            </a:r>
            <a:endParaRPr lang="en-US" sz="1950">
              <a:solidFill>
                <a:srgbClr val="FFFFFF"/>
              </a:solidFill>
              <a:latin typeface="Segoe UI"/>
              <a:cs typeface="Segoe UI"/>
            </a:endParaRPr>
          </a:p>
          <a:p>
            <a:r>
              <a:rPr lang="fr-FR" sz="1950">
                <a:solidFill>
                  <a:srgbClr val="FFFFFF"/>
                </a:solidFill>
                <a:latin typeface="Segoe UI"/>
                <a:cs typeface="Segoe UI"/>
              </a:rPr>
              <a:t>Copilot</a:t>
            </a:r>
            <a:r>
              <a:rPr lang="fr-FR" sz="1950">
                <a:solidFill>
                  <a:srgbClr val="FFFFFF"/>
                </a:solidFill>
                <a:effectLst/>
                <a:latin typeface="Segoe UI"/>
                <a:cs typeface="Segoe UI"/>
              </a:rPr>
              <a:t> Chat prompts within Teams </a:t>
            </a:r>
            <a:r>
              <a:rPr lang="fr-FR" sz="1950">
                <a:solidFill>
                  <a:srgbClr val="FFFFFF"/>
                </a:solidFill>
                <a:latin typeface="Segoe UI"/>
                <a:cs typeface="Segoe UI"/>
              </a:rPr>
              <a:t>1:1 chat</a:t>
            </a:r>
            <a:r>
              <a:rPr lang="fr-FR" sz="1950">
                <a:solidFill>
                  <a:srgbClr val="FFFFFF"/>
                </a:solidFill>
                <a:effectLst/>
                <a:latin typeface="Segoe UI"/>
                <a:cs typeface="Segoe UI"/>
              </a:rPr>
              <a:t> messages.</a:t>
            </a:r>
            <a:endParaRPr lang="en-US" sz="1950">
              <a:latin typeface="Segoe UI"/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1406089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57F38B-9E9B-0798-CC04-104C018AA0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4BFC025-C04C-37C4-D0E2-4BE594FD35F4}"/>
              </a:ext>
            </a:extLst>
          </p:cNvPr>
          <p:cNvSpPr txBox="1">
            <a:spLocks/>
          </p:cNvSpPr>
          <p:nvPr/>
        </p:nvSpPr>
        <p:spPr>
          <a:xfrm>
            <a:off x="565899" y="476053"/>
            <a:ext cx="1101725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Sans Display" pitchFamily="2" charset="0"/>
              </a:defRPr>
            </a:lvl1pPr>
          </a:lstStyle>
          <a:p>
            <a:r>
              <a:rPr lang="en-US" dirty="0"/>
              <a:t>Nudge App for All users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60D925-57A5-82F6-7362-997FF734164F}"/>
              </a:ext>
            </a:extLst>
          </p:cNvPr>
          <p:cNvSpPr txBox="1"/>
          <p:nvPr/>
        </p:nvSpPr>
        <p:spPr>
          <a:xfrm>
            <a:off x="313291" y="997813"/>
            <a:ext cx="11522467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182880">
              <a:spcAft>
                <a:spcPts val="200"/>
              </a:spcAft>
              <a:defRPr/>
            </a:pPr>
            <a:r>
              <a:rPr lang="en-US" b="1">
                <a:solidFill>
                  <a:srgbClr val="000000"/>
                </a:solidFill>
                <a:latin typeface="Aptos"/>
              </a:rPr>
              <a:t>Engage 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ptos"/>
              </a:rPr>
              <a:t>users to try Copilot </a:t>
            </a:r>
            <a:r>
              <a:rPr lang="en-US" b="1">
                <a:solidFill>
                  <a:srgbClr val="000000"/>
                </a:solidFill>
                <a:latin typeface="Aptos"/>
              </a:rPr>
              <a:t>related 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ptos"/>
              </a:rPr>
              <a:t>prompts </a:t>
            </a:r>
            <a:r>
              <a:rPr lang="en-US" b="1">
                <a:solidFill>
                  <a:srgbClr val="000000"/>
                </a:solidFill>
                <a:latin typeface="Aptos"/>
              </a:rPr>
              <a:t>&amp; features</a:t>
            </a:r>
            <a:endParaRPr lang="en-US" sz="180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ptos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A4B797B-5068-1B31-4BFA-752B1F805B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493102" y="1743638"/>
            <a:ext cx="7169956" cy="1013973"/>
          </a:xfrm>
          <a:prstGeom prst="roundRect">
            <a:avLst>
              <a:gd name="adj" fmla="val 7747"/>
            </a:avLst>
          </a:prstGeom>
          <a:gradFill flip="none" rotWithShape="1">
            <a:gsLst>
              <a:gs pos="0">
                <a:srgbClr val="F77181">
                  <a:alpha val="10000"/>
                </a:srgbClr>
              </a:gs>
              <a:gs pos="48000">
                <a:srgbClr val="CA5BCD">
                  <a:alpha val="10000"/>
                </a:srgbClr>
              </a:gs>
              <a:gs pos="100000">
                <a:srgbClr val="39B0FF">
                  <a:alpha val="10000"/>
                </a:srgbClr>
              </a:gs>
            </a:gsLst>
            <a:lin ang="2700000" scaled="1"/>
            <a:tileRect/>
          </a:gradFill>
          <a:ln w="12700">
            <a:gradFill flip="none" rotWithShape="1">
              <a:gsLst>
                <a:gs pos="0">
                  <a:srgbClr val="F77181"/>
                </a:gs>
                <a:gs pos="48000">
                  <a:srgbClr val="CA5BCD"/>
                </a:gs>
                <a:gs pos="100000">
                  <a:srgbClr val="39B0FF"/>
                </a:gs>
              </a:gsLst>
              <a:lin ang="2700000" scaled="1"/>
              <a:tileRect/>
            </a:gra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144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Display"/>
                <a:ea typeface="+mn-ea"/>
                <a:cs typeface="+mn-cs"/>
              </a:rPr>
              <a:t>For Copilot users, many employees don’t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Display"/>
                <a:ea typeface="+mn-ea"/>
                <a:cs typeface="+mn-cs"/>
              </a:rPr>
              <a:t>discover or try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Display"/>
                <a:ea typeface="+mn-ea"/>
                <a:cs typeface="+mn-cs"/>
              </a:rPr>
              <a:t> Microsoft Copilot in the flow of work. Traditional comms (email, portals, town halls) create awareness but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Display"/>
                <a:ea typeface="+mn-ea"/>
                <a:cs typeface="+mn-cs"/>
              </a:rPr>
              <a:t>don’t convert to first use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Display"/>
                <a:ea typeface="+mn-ea"/>
                <a:cs typeface="+mn-cs"/>
              </a:rPr>
              <a:t> or habit. Adoption teams also lack a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Display"/>
                <a:ea typeface="+mn-ea"/>
                <a:cs typeface="+mn-cs"/>
              </a:rPr>
              <a:t>lightweight, targeted, and measurable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Display"/>
                <a:ea typeface="+mn-ea"/>
                <a:cs typeface="+mn-cs"/>
              </a:rPr>
              <a:t> way to nudge specific cohorts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2B82905-BAFC-1642-7C9B-64FE46BFF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493100" y="3135388"/>
            <a:ext cx="7169958" cy="1013973"/>
          </a:xfrm>
          <a:prstGeom prst="roundRect">
            <a:avLst>
              <a:gd name="adj" fmla="val 7747"/>
            </a:avLst>
          </a:prstGeom>
          <a:gradFill flip="none" rotWithShape="1">
            <a:gsLst>
              <a:gs pos="0">
                <a:srgbClr val="F77181">
                  <a:alpha val="10000"/>
                </a:srgbClr>
              </a:gs>
              <a:gs pos="48000">
                <a:srgbClr val="CA5BCD">
                  <a:alpha val="10000"/>
                </a:srgbClr>
              </a:gs>
              <a:gs pos="100000">
                <a:srgbClr val="39B0FF">
                  <a:alpha val="10000"/>
                </a:srgbClr>
              </a:gs>
            </a:gsLst>
            <a:lin ang="2700000" scaled="1"/>
            <a:tileRect/>
          </a:gradFill>
          <a:ln w="12700">
            <a:gradFill flip="none" rotWithShape="1">
              <a:gsLst>
                <a:gs pos="0">
                  <a:srgbClr val="F77181"/>
                </a:gs>
                <a:gs pos="48000">
                  <a:srgbClr val="CA5BCD"/>
                </a:gs>
                <a:gs pos="100000">
                  <a:srgbClr val="39B0FF"/>
                </a:gs>
              </a:gsLst>
              <a:lin ang="2700000" scaled="1"/>
              <a:tileRect/>
            </a:gra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144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Display"/>
                <a:ea typeface="+mn-ea"/>
                <a:cs typeface="+mn-cs"/>
              </a:rPr>
              <a:t>The Teams Nudge App delivers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Display"/>
                <a:ea typeface="+mn-ea"/>
                <a:cs typeface="+mn-cs"/>
              </a:rPr>
              <a:t>interactive Adaptive Cards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Display"/>
                <a:ea typeface="+mn-ea"/>
                <a:cs typeface="+mn-cs"/>
              </a:rPr>
              <a:t> with curated prompts directly to users in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Display"/>
                <a:ea typeface="+mn-ea"/>
                <a:cs typeface="+mn-cs"/>
              </a:rPr>
              <a:t>1:1 chats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Display"/>
                <a:ea typeface="+mn-ea"/>
                <a:cs typeface="+mn-cs"/>
              </a:rPr>
              <a:t>, meeting them where they work to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Display"/>
                <a:ea typeface="+mn-ea"/>
                <a:cs typeface="+mn-cs"/>
              </a:rPr>
              <a:t>accelerate time‑to‑first‑value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Display"/>
                <a:ea typeface="+mn-ea"/>
                <a:cs typeface="+mn-cs"/>
              </a:rPr>
              <a:t>,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Display"/>
                <a:ea typeface="+mn-ea"/>
                <a:cs typeface="+mn-cs"/>
              </a:rPr>
              <a:t>increase weekly active usage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Display"/>
                <a:ea typeface="+mn-ea"/>
                <a:cs typeface="+mn-cs"/>
              </a:rPr>
              <a:t>, and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Display"/>
                <a:ea typeface="+mn-ea"/>
                <a:cs typeface="+mn-cs"/>
              </a:rPr>
              <a:t>capture proven prompts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Display"/>
                <a:ea typeface="+mn-ea"/>
                <a:cs typeface="+mn-cs"/>
              </a:rPr>
              <a:t>—all with a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Display"/>
                <a:ea typeface="+mn-ea"/>
                <a:cs typeface="+mn-cs"/>
              </a:rPr>
              <a:t>script‑driven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Display"/>
                <a:ea typeface="+mn-ea"/>
                <a:cs typeface="+mn-cs"/>
              </a:rPr>
              <a:t>, Microsoft Graph–based approach you can run at scale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00E8677-A990-EF8C-B504-3ED49BCEE412}"/>
              </a:ext>
            </a:extLst>
          </p:cNvPr>
          <p:cNvSpPr/>
          <p:nvPr/>
        </p:nvSpPr>
        <p:spPr bwMode="auto">
          <a:xfrm>
            <a:off x="535141" y="1454324"/>
            <a:ext cx="1778151" cy="369332"/>
          </a:xfrm>
          <a:prstGeom prst="roundRect">
            <a:avLst/>
          </a:prstGeom>
          <a:gradFill flip="none" rotWithShape="1">
            <a:gsLst>
              <a:gs pos="75000">
                <a:srgbClr val="0078D4"/>
              </a:gs>
              <a:gs pos="50000">
                <a:srgbClr val="C03BC4"/>
              </a:gs>
              <a:gs pos="100000">
                <a:srgbClr val="14938C"/>
              </a:gs>
              <a:gs pos="25000">
                <a:srgbClr val="F4364C"/>
              </a:gs>
              <a:gs pos="0">
                <a:srgbClr val="FF5C39"/>
              </a:gs>
            </a:gsLst>
            <a:path path="circle">
              <a:fillToRect r="100000" b="100000"/>
            </a:path>
            <a:tileRect l="-100000" t="-100000"/>
          </a:gradFill>
          <a:ln w="63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Problem statement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ECECB76-CFA5-4C10-DDAF-8ABE636F4820}"/>
              </a:ext>
            </a:extLst>
          </p:cNvPr>
          <p:cNvSpPr/>
          <p:nvPr/>
        </p:nvSpPr>
        <p:spPr bwMode="auto">
          <a:xfrm>
            <a:off x="535141" y="2870612"/>
            <a:ext cx="1778151" cy="369332"/>
          </a:xfrm>
          <a:prstGeom prst="roundRect">
            <a:avLst/>
          </a:prstGeom>
          <a:gradFill flip="none" rotWithShape="1">
            <a:gsLst>
              <a:gs pos="75000">
                <a:srgbClr val="0078D4"/>
              </a:gs>
              <a:gs pos="50000">
                <a:srgbClr val="C03BC4"/>
              </a:gs>
              <a:gs pos="100000">
                <a:srgbClr val="14938C"/>
              </a:gs>
              <a:gs pos="25000">
                <a:srgbClr val="F4364C"/>
              </a:gs>
              <a:gs pos="0">
                <a:srgbClr val="FF5C39"/>
              </a:gs>
            </a:gsLst>
            <a:path path="circle">
              <a:fillToRect r="100000" b="100000"/>
            </a:path>
            <a:tileRect l="-100000" t="-100000"/>
          </a:gradFill>
          <a:ln w="63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Solution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B2BCF8E-E45A-E762-E307-2F0C3FEA67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493100" y="4467369"/>
            <a:ext cx="7169958" cy="1013973"/>
          </a:xfrm>
          <a:prstGeom prst="roundRect">
            <a:avLst>
              <a:gd name="adj" fmla="val 7747"/>
            </a:avLst>
          </a:prstGeom>
          <a:gradFill flip="none" rotWithShape="1">
            <a:gsLst>
              <a:gs pos="0">
                <a:srgbClr val="F77181">
                  <a:alpha val="10000"/>
                </a:srgbClr>
              </a:gs>
              <a:gs pos="48000">
                <a:srgbClr val="CA5BCD">
                  <a:alpha val="10000"/>
                </a:srgbClr>
              </a:gs>
              <a:gs pos="100000">
                <a:srgbClr val="39B0FF">
                  <a:alpha val="10000"/>
                </a:srgbClr>
              </a:gs>
            </a:gsLst>
            <a:lin ang="2700000" scaled="1"/>
            <a:tileRect/>
          </a:gradFill>
          <a:ln w="12700">
            <a:gradFill flip="none" rotWithShape="1">
              <a:gsLst>
                <a:gs pos="0">
                  <a:srgbClr val="F77181"/>
                </a:gs>
                <a:gs pos="48000">
                  <a:srgbClr val="CA5BCD"/>
                </a:gs>
                <a:gs pos="100000">
                  <a:srgbClr val="39B0FF"/>
                </a:gs>
              </a:gsLst>
              <a:lin ang="2700000" scaled="1"/>
              <a:tileRect/>
            </a:gra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180000" rIns="72000" bIns="72000" numCol="2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Display"/>
                <a:ea typeface="+mn-ea"/>
                <a:cs typeface="+mn-cs"/>
              </a:rPr>
              <a:t>Turn awareness into action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Display"/>
                <a:ea typeface="+mn-ea"/>
                <a:cs typeface="+mn-cs"/>
              </a:rPr>
              <a:t>Personalized Nudges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Display"/>
                <a:ea typeface="+mn-ea"/>
                <a:cs typeface="+mn-cs"/>
              </a:rPr>
              <a:t>Boosts Adoption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Sans Display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Display"/>
                <a:ea typeface="+mn-ea"/>
                <a:cs typeface="+mn-cs"/>
              </a:rPr>
              <a:t>Dynamic Messaging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Display"/>
                <a:ea typeface="+mn-ea"/>
                <a:cs typeface="+mn-cs"/>
              </a:rPr>
              <a:t>Adapt to Organizational Needs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275A4A6-C737-FED6-E7D0-001D0545E8F9}"/>
              </a:ext>
            </a:extLst>
          </p:cNvPr>
          <p:cNvSpPr/>
          <p:nvPr/>
        </p:nvSpPr>
        <p:spPr bwMode="auto">
          <a:xfrm>
            <a:off x="565899" y="4266963"/>
            <a:ext cx="1778151" cy="369332"/>
          </a:xfrm>
          <a:prstGeom prst="roundRect">
            <a:avLst/>
          </a:prstGeom>
          <a:gradFill flip="none" rotWithShape="1">
            <a:gsLst>
              <a:gs pos="75000">
                <a:srgbClr val="0078D4"/>
              </a:gs>
              <a:gs pos="50000">
                <a:srgbClr val="C03BC4"/>
              </a:gs>
              <a:gs pos="100000">
                <a:srgbClr val="14938C"/>
              </a:gs>
              <a:gs pos="25000">
                <a:srgbClr val="F4364C"/>
              </a:gs>
              <a:gs pos="0">
                <a:srgbClr val="FF5C39"/>
              </a:gs>
            </a:gsLst>
            <a:path path="circle">
              <a:fillToRect r="100000" b="100000"/>
            </a:path>
            <a:tileRect l="-100000" t="-100000"/>
          </a:gradFill>
          <a:ln w="63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Impact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8CCAE6C-3C28-F92F-1052-A7E356B5A6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1610" y="1337512"/>
            <a:ext cx="3736187" cy="418297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BF3AEE2-8502-5D6C-B233-15CAE1F87DE9}"/>
              </a:ext>
            </a:extLst>
          </p:cNvPr>
          <p:cNvSpPr txBox="1"/>
          <p:nvPr/>
        </p:nvSpPr>
        <p:spPr>
          <a:xfrm>
            <a:off x="8141610" y="5758775"/>
            <a:ext cx="3736187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i="1" dirty="0"/>
              <a:t>Teams 1:1 messages received example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6104565-CC86-AC1B-AAEA-DA0FE63393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6648" y="692821"/>
            <a:ext cx="812806" cy="812806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8DC5BACE-4C97-D0FB-2F17-AC0A779902DE}"/>
              </a:ext>
            </a:extLst>
          </p:cNvPr>
          <p:cNvSpPr txBox="1"/>
          <p:nvPr/>
        </p:nvSpPr>
        <p:spPr>
          <a:xfrm>
            <a:off x="1029252" y="5757713"/>
            <a:ext cx="609600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Demo video [MS Internal] </a:t>
            </a:r>
            <a:r>
              <a:rPr lang="en-US" dirty="0">
                <a:hlinkClick r:id="rId4"/>
              </a:rPr>
              <a:t>Nudge App for All users</a:t>
            </a:r>
            <a:endParaRPr lang="en-US" dirty="0">
              <a:cs typeface="Segoe Sans Display"/>
            </a:endParaRPr>
          </a:p>
        </p:txBody>
      </p:sp>
    </p:spTree>
    <p:extLst>
      <p:ext uri="{BB962C8B-B14F-4D97-AF65-F5344CB8AC3E}">
        <p14:creationId xmlns:p14="http://schemas.microsoft.com/office/powerpoint/2010/main" val="2172819783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6F2414-B7E7-DB71-72DD-6E44C647A3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5BC2A9B-9B31-3D5F-505C-B88F3AA5049B}"/>
              </a:ext>
            </a:extLst>
          </p:cNvPr>
          <p:cNvSpPr txBox="1">
            <a:spLocks/>
          </p:cNvSpPr>
          <p:nvPr/>
        </p:nvSpPr>
        <p:spPr>
          <a:xfrm>
            <a:off x="565899" y="476053"/>
            <a:ext cx="1101725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Sans Display" pitchFamily="2" charset="0"/>
              </a:defRPr>
            </a:lvl1pPr>
          </a:lstStyle>
          <a:p>
            <a:r>
              <a:rPr lang="en-US" dirty="0"/>
              <a:t>Solution implementation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E8DBD6-98E5-7D12-C606-CE892B76DC77}"/>
              </a:ext>
            </a:extLst>
          </p:cNvPr>
          <p:cNvSpPr txBox="1"/>
          <p:nvPr/>
        </p:nvSpPr>
        <p:spPr>
          <a:xfrm>
            <a:off x="313291" y="997813"/>
            <a:ext cx="115224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2880" lvl="0" fontAlgn="base">
              <a:spcAft>
                <a:spcPts val="200"/>
              </a:spcAft>
              <a:defRPr/>
            </a:pPr>
            <a:r>
              <a:rPr lang="en-US" b="1" dirty="0">
                <a:solidFill>
                  <a:srgbClr val="000000"/>
                </a:solidFill>
                <a:latin typeface="Aptos" panose="020B0004020202020204" pitchFamily="34" charset="0"/>
              </a:rPr>
              <a:t>Engage users to try Copilot related prompts &amp; features</a:t>
            </a:r>
            <a:endParaRPr lang="en-US" dirty="0">
              <a:solidFill>
                <a:srgbClr val="000000"/>
              </a:solidFill>
              <a:latin typeface="Aptos" panose="020B0004020202020204" pitchFamily="34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870A1E0-CCF4-9D84-3AA6-FF76475E6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313291" y="2457764"/>
            <a:ext cx="3761398" cy="2877268"/>
          </a:xfrm>
          <a:prstGeom prst="roundRect">
            <a:avLst>
              <a:gd name="adj" fmla="val 7747"/>
            </a:avLst>
          </a:prstGeom>
          <a:gradFill flip="none" rotWithShape="1">
            <a:gsLst>
              <a:gs pos="0">
                <a:srgbClr val="F77181">
                  <a:alpha val="10000"/>
                </a:srgbClr>
              </a:gs>
              <a:gs pos="48000">
                <a:srgbClr val="CA5BCD">
                  <a:alpha val="10000"/>
                </a:srgbClr>
              </a:gs>
              <a:gs pos="100000">
                <a:srgbClr val="39B0FF">
                  <a:alpha val="10000"/>
                </a:srgbClr>
              </a:gs>
            </a:gsLst>
            <a:lin ang="2700000" scaled="1"/>
            <a:tileRect/>
          </a:gradFill>
          <a:ln w="12700">
            <a:gradFill flip="none" rotWithShape="1">
              <a:gsLst>
                <a:gs pos="0">
                  <a:srgbClr val="F77181"/>
                </a:gs>
                <a:gs pos="48000">
                  <a:srgbClr val="CA5BCD"/>
                </a:gs>
                <a:gs pos="100000">
                  <a:srgbClr val="39B0FF"/>
                </a:gs>
              </a:gsLst>
              <a:lin ang="2700000" scaled="1"/>
              <a:tileRect/>
            </a:gra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144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solidFill>
                  <a:srgbClr val="000000"/>
                </a:solidFill>
                <a:latin typeface="Segoe Sans Display"/>
              </a:rPr>
              <a:t>Following the documentation &amp; prerequisites, you will have a clear overview of the solution and can proceed when certified.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Sans Display"/>
              <a:ea typeface="+mn-ea"/>
              <a:cs typeface="+mn-cs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B5ED158-D4D6-3E45-70DE-7500FAE17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4244945" y="2457764"/>
            <a:ext cx="3761398" cy="2877268"/>
          </a:xfrm>
          <a:prstGeom prst="roundRect">
            <a:avLst>
              <a:gd name="adj" fmla="val 7747"/>
            </a:avLst>
          </a:prstGeom>
          <a:gradFill flip="none" rotWithShape="1">
            <a:gsLst>
              <a:gs pos="0">
                <a:srgbClr val="F77181">
                  <a:alpha val="10000"/>
                </a:srgbClr>
              </a:gs>
              <a:gs pos="48000">
                <a:srgbClr val="CA5BCD">
                  <a:alpha val="10000"/>
                </a:srgbClr>
              </a:gs>
              <a:gs pos="100000">
                <a:srgbClr val="39B0FF">
                  <a:alpha val="10000"/>
                </a:srgbClr>
              </a:gs>
            </a:gsLst>
            <a:lin ang="2700000" scaled="1"/>
            <a:tileRect/>
          </a:gradFill>
          <a:ln w="12700">
            <a:gradFill flip="none" rotWithShape="1">
              <a:gsLst>
                <a:gs pos="0">
                  <a:srgbClr val="F77181"/>
                </a:gs>
                <a:gs pos="48000">
                  <a:srgbClr val="CA5BCD"/>
                </a:gs>
                <a:gs pos="100000">
                  <a:srgbClr val="39B0FF"/>
                </a:gs>
              </a:gsLst>
              <a:lin ang="2700000" scaled="1"/>
              <a:tileRect/>
            </a:gra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144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Display"/>
                <a:ea typeface="+mn-ea"/>
                <a:cs typeface="+mn-cs"/>
              </a:rPr>
              <a:t>Review the messages to be sent and identify targeted audiences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CE12C00-97C2-6391-8205-9CC2ACD06A60}"/>
              </a:ext>
            </a:extLst>
          </p:cNvPr>
          <p:cNvSpPr/>
          <p:nvPr/>
        </p:nvSpPr>
        <p:spPr bwMode="auto">
          <a:xfrm>
            <a:off x="465080" y="2168450"/>
            <a:ext cx="3447310" cy="369332"/>
          </a:xfrm>
          <a:prstGeom prst="roundRect">
            <a:avLst/>
          </a:prstGeom>
          <a:gradFill flip="none" rotWithShape="1">
            <a:gsLst>
              <a:gs pos="75000">
                <a:srgbClr val="0078D4"/>
              </a:gs>
              <a:gs pos="50000">
                <a:srgbClr val="C03BC4"/>
              </a:gs>
              <a:gs pos="100000">
                <a:srgbClr val="14938C"/>
              </a:gs>
              <a:gs pos="25000">
                <a:srgbClr val="F4364C"/>
              </a:gs>
              <a:gs pos="0">
                <a:srgbClr val="FF5C39"/>
              </a:gs>
            </a:gsLst>
            <a:path path="circle">
              <a:fillToRect r="100000" b="100000"/>
            </a:path>
            <a:tileRect l="-100000" t="-100000"/>
          </a:gradFill>
          <a:ln w="63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>
                <a:solidFill>
                  <a:srgbClr val="FFFFFF"/>
                </a:solidFill>
                <a:latin typeface="Segoe UI Semibold"/>
              </a:rPr>
              <a:t>Review 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the solution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A5B76B9-B9A8-09C8-6093-E068590D847C}"/>
              </a:ext>
            </a:extLst>
          </p:cNvPr>
          <p:cNvSpPr/>
          <p:nvPr/>
        </p:nvSpPr>
        <p:spPr bwMode="auto">
          <a:xfrm>
            <a:off x="4396734" y="2192988"/>
            <a:ext cx="3447310" cy="369332"/>
          </a:xfrm>
          <a:prstGeom prst="roundRect">
            <a:avLst/>
          </a:prstGeom>
          <a:gradFill flip="none" rotWithShape="1">
            <a:gsLst>
              <a:gs pos="75000">
                <a:srgbClr val="0078D4"/>
              </a:gs>
              <a:gs pos="50000">
                <a:srgbClr val="C03BC4"/>
              </a:gs>
              <a:gs pos="100000">
                <a:srgbClr val="14938C"/>
              </a:gs>
              <a:gs pos="25000">
                <a:srgbClr val="F4364C"/>
              </a:gs>
              <a:gs pos="0">
                <a:srgbClr val="FF5C39"/>
              </a:gs>
            </a:gsLst>
            <a:path path="circle">
              <a:fillToRect r="100000" b="100000"/>
            </a:path>
            <a:tileRect l="-100000" t="-100000"/>
          </a:gradFill>
          <a:ln w="63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solidFill>
                  <a:srgbClr val="FFFFFF"/>
                </a:solidFill>
                <a:latin typeface="Segoe UI Semibold"/>
              </a:rPr>
              <a:t>Prepare your message</a:t>
            </a:r>
            <a:endParaRPr kumimoji="0" lang="en-US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8951F01-6BFF-0DC6-B3B8-C052B88726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8176600" y="2490748"/>
            <a:ext cx="3761398" cy="2837638"/>
          </a:xfrm>
          <a:prstGeom prst="roundRect">
            <a:avLst>
              <a:gd name="adj" fmla="val 7747"/>
            </a:avLst>
          </a:prstGeom>
          <a:gradFill flip="none" rotWithShape="1">
            <a:gsLst>
              <a:gs pos="0">
                <a:srgbClr val="F77181">
                  <a:alpha val="10000"/>
                </a:srgbClr>
              </a:gs>
              <a:gs pos="48000">
                <a:srgbClr val="CA5BCD">
                  <a:alpha val="10000"/>
                </a:srgbClr>
              </a:gs>
              <a:gs pos="100000">
                <a:srgbClr val="39B0FF">
                  <a:alpha val="10000"/>
                </a:srgbClr>
              </a:gs>
            </a:gsLst>
            <a:lin ang="2700000" scaled="1"/>
            <a:tileRect/>
          </a:gradFill>
          <a:ln w="12700">
            <a:gradFill flip="none" rotWithShape="1">
              <a:gsLst>
                <a:gs pos="0">
                  <a:srgbClr val="F77181"/>
                </a:gs>
                <a:gs pos="48000">
                  <a:srgbClr val="CA5BCD"/>
                </a:gs>
                <a:gs pos="100000">
                  <a:srgbClr val="39B0FF"/>
                </a:gs>
              </a:gsLst>
              <a:lin ang="2700000" scaled="1"/>
              <a:tileRect/>
            </a:gra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180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Display"/>
                <a:ea typeface="+mn-ea"/>
                <a:cs typeface="+mn-cs"/>
              </a:rPr>
              <a:t>Run the script with the appropriate user.xlsx target and message on demand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4449C8C7-B70B-4884-077C-B4C2653A398D}"/>
              </a:ext>
            </a:extLst>
          </p:cNvPr>
          <p:cNvSpPr/>
          <p:nvPr/>
        </p:nvSpPr>
        <p:spPr bwMode="auto">
          <a:xfrm>
            <a:off x="8328388" y="2168450"/>
            <a:ext cx="3447310" cy="369332"/>
          </a:xfrm>
          <a:prstGeom prst="roundRect">
            <a:avLst/>
          </a:prstGeom>
          <a:gradFill flip="none" rotWithShape="1">
            <a:gsLst>
              <a:gs pos="75000">
                <a:srgbClr val="0078D4"/>
              </a:gs>
              <a:gs pos="50000">
                <a:srgbClr val="C03BC4"/>
              </a:gs>
              <a:gs pos="100000">
                <a:srgbClr val="14938C"/>
              </a:gs>
              <a:gs pos="25000">
                <a:srgbClr val="F4364C"/>
              </a:gs>
              <a:gs pos="0">
                <a:srgbClr val="FF5C39"/>
              </a:gs>
            </a:gsLst>
            <a:path path="circle">
              <a:fillToRect r="100000" b="100000"/>
            </a:path>
            <a:tileRect l="-100000" t="-100000"/>
          </a:gradFill>
          <a:ln w="63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Run the solution</a:t>
            </a:r>
          </a:p>
        </p:txBody>
      </p:sp>
    </p:spTree>
    <p:extLst>
      <p:ext uri="{BB962C8B-B14F-4D97-AF65-F5344CB8AC3E}">
        <p14:creationId xmlns:p14="http://schemas.microsoft.com/office/powerpoint/2010/main" val="2287522714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F004E736-6C83-B9BC-CAA9-176223ECF4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B815077-3D08-6483-FD27-346B7CB4D566}"/>
              </a:ext>
            </a:extLst>
          </p:cNvPr>
          <p:cNvSpPr txBox="1">
            <a:spLocks/>
          </p:cNvSpPr>
          <p:nvPr/>
        </p:nvSpPr>
        <p:spPr>
          <a:xfrm>
            <a:off x="565899" y="476053"/>
            <a:ext cx="1101725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Sans Display" pitchFamily="2" charset="0"/>
              </a:defRPr>
            </a:lvl1pPr>
          </a:lstStyle>
          <a:p>
            <a:r>
              <a:rPr lang="en-US" dirty="0"/>
              <a:t>Nudge App for All users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16294F-83D0-31F5-99E5-6F210DF433DD}"/>
              </a:ext>
            </a:extLst>
          </p:cNvPr>
          <p:cNvSpPr txBox="1"/>
          <p:nvPr/>
        </p:nvSpPr>
        <p:spPr>
          <a:xfrm>
            <a:off x="313291" y="997813"/>
            <a:ext cx="115224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2880" lvl="0" fontAlgn="base">
              <a:spcAft>
                <a:spcPts val="200"/>
              </a:spcAft>
              <a:defRPr/>
            </a:pPr>
            <a:r>
              <a:rPr lang="en-US" b="1" dirty="0">
                <a:solidFill>
                  <a:srgbClr val="000000"/>
                </a:solidFill>
                <a:latin typeface="Aptos" panose="020B0004020202020204" pitchFamily="34" charset="0"/>
              </a:rPr>
              <a:t>Engage users to try Copilot related prompts &amp; features</a:t>
            </a:r>
            <a:endParaRPr lang="en-US" dirty="0">
              <a:solidFill>
                <a:srgbClr val="000000"/>
              </a:solidFill>
              <a:latin typeface="Aptos" panose="020B0004020202020204" pitchFamily="34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8F149BD-F2E7-87C0-2F42-6FE867659C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313291" y="2457764"/>
            <a:ext cx="3761398" cy="2877268"/>
          </a:xfrm>
          <a:prstGeom prst="roundRect">
            <a:avLst>
              <a:gd name="adj" fmla="val 7747"/>
            </a:avLst>
          </a:prstGeom>
          <a:gradFill flip="none" rotWithShape="1">
            <a:gsLst>
              <a:gs pos="0">
                <a:srgbClr val="F77181">
                  <a:alpha val="10000"/>
                </a:srgbClr>
              </a:gs>
              <a:gs pos="48000">
                <a:srgbClr val="CA5BCD">
                  <a:alpha val="10000"/>
                </a:srgbClr>
              </a:gs>
              <a:gs pos="100000">
                <a:srgbClr val="39B0FF">
                  <a:alpha val="10000"/>
                </a:srgbClr>
              </a:gs>
            </a:gsLst>
            <a:lin ang="2700000" scaled="1"/>
            <a:tileRect/>
          </a:gradFill>
          <a:ln w="12700">
            <a:gradFill flip="none" rotWithShape="1">
              <a:gsLst>
                <a:gs pos="0">
                  <a:srgbClr val="F77181"/>
                </a:gs>
                <a:gs pos="48000">
                  <a:srgbClr val="CA5BCD"/>
                </a:gs>
                <a:gs pos="100000">
                  <a:srgbClr val="39B0FF"/>
                </a:gs>
              </a:gsLst>
              <a:lin ang="2700000" scaled="1"/>
              <a:tileRect/>
            </a:gra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144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solidFill>
                  <a:srgbClr val="000000"/>
                </a:solidFill>
                <a:latin typeface="Segoe Sans Display"/>
              </a:rPr>
              <a:t>Secure </a:t>
            </a:r>
            <a:r>
              <a:rPr lang="en-US" sz="1600" b="1" dirty="0">
                <a:solidFill>
                  <a:srgbClr val="000000"/>
                </a:solidFill>
                <a:latin typeface="Segoe Sans Display"/>
              </a:rPr>
              <a:t>Executive interest &amp; sponsorship </a:t>
            </a:r>
            <a:r>
              <a:rPr lang="en-US" sz="1600" dirty="0">
                <a:solidFill>
                  <a:srgbClr val="000000"/>
                </a:solidFill>
                <a:latin typeface="Segoe Sans Display"/>
              </a:rPr>
              <a:t>to enable </a:t>
            </a:r>
            <a:r>
              <a:rPr lang="en-US" sz="1600" b="1" dirty="0">
                <a:solidFill>
                  <a:srgbClr val="000000"/>
                </a:solidFill>
                <a:latin typeface="Segoe Sans Display"/>
              </a:rPr>
              <a:t>IT and ACM </a:t>
            </a:r>
            <a:r>
              <a:rPr lang="en-US" sz="1600" dirty="0">
                <a:solidFill>
                  <a:srgbClr val="000000"/>
                </a:solidFill>
                <a:latin typeface="Segoe Sans Display"/>
              </a:rPr>
              <a:t>Departments to </a:t>
            </a:r>
            <a:r>
              <a:rPr lang="en-US" sz="1600" b="1" dirty="0">
                <a:solidFill>
                  <a:srgbClr val="000000"/>
                </a:solidFill>
                <a:latin typeface="Segoe Sans Display"/>
              </a:rPr>
              <a:t>free appropriate time </a:t>
            </a:r>
            <a:r>
              <a:rPr lang="en-US" sz="1600" dirty="0">
                <a:solidFill>
                  <a:srgbClr val="000000"/>
                </a:solidFill>
                <a:latin typeface="Segoe Sans Display"/>
              </a:rPr>
              <a:t>to understand the value and certify the solution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Sans Display"/>
              <a:ea typeface="+mn-ea"/>
              <a:cs typeface="+mn-cs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2CD592B-B93E-1AFC-AFA7-A826F7F53F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4244945" y="2457764"/>
            <a:ext cx="3761398" cy="2877268"/>
          </a:xfrm>
          <a:prstGeom prst="roundRect">
            <a:avLst>
              <a:gd name="adj" fmla="val 7747"/>
            </a:avLst>
          </a:prstGeom>
          <a:gradFill flip="none" rotWithShape="1">
            <a:gsLst>
              <a:gs pos="0">
                <a:srgbClr val="F77181">
                  <a:alpha val="10000"/>
                </a:srgbClr>
              </a:gs>
              <a:gs pos="48000">
                <a:srgbClr val="CA5BCD">
                  <a:alpha val="10000"/>
                </a:srgbClr>
              </a:gs>
              <a:gs pos="100000">
                <a:srgbClr val="39B0FF">
                  <a:alpha val="10000"/>
                </a:srgbClr>
              </a:gs>
            </a:gsLst>
            <a:lin ang="2700000" scaled="1"/>
            <a:tileRect/>
          </a:gradFill>
          <a:ln w="12700">
            <a:gradFill flip="none" rotWithShape="1">
              <a:gsLst>
                <a:gs pos="0">
                  <a:srgbClr val="F77181"/>
                </a:gs>
                <a:gs pos="48000">
                  <a:srgbClr val="CA5BCD"/>
                </a:gs>
                <a:gs pos="100000">
                  <a:srgbClr val="39B0FF"/>
                </a:gs>
              </a:gsLst>
              <a:lin ang="2700000" scaled="1"/>
              <a:tileRect/>
            </a:gra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144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Display"/>
                <a:ea typeface="+mn-ea"/>
                <a:cs typeface="+mn-cs"/>
              </a:rPr>
              <a:t>Read the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Display"/>
                <a:ea typeface="+mn-ea"/>
                <a:cs typeface="+mn-cs"/>
              </a:rPr>
              <a:t>script documentation &amp; requirement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Display"/>
                <a:ea typeface="+mn-ea"/>
                <a:cs typeface="+mn-cs"/>
              </a:rPr>
              <a:t>,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Display"/>
                <a:ea typeface="+mn-ea"/>
                <a:cs typeface="+mn-cs"/>
              </a:rPr>
              <a:t>certify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Display"/>
                <a:ea typeface="+mn-ea"/>
                <a:cs typeface="+mn-cs"/>
              </a:rPr>
              <a:t> the solution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Display"/>
                <a:ea typeface="+mn-ea"/>
                <a:cs typeface="+mn-cs"/>
              </a:rPr>
              <a:t>and register the app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Display"/>
                <a:ea typeface="+mn-ea"/>
                <a:cs typeface="+mn-cs"/>
              </a:rPr>
              <a:t> on behalf of the Organization.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solidFill>
                  <a:srgbClr val="000000"/>
                </a:solidFill>
                <a:latin typeface="Segoe Sans Display"/>
              </a:rPr>
              <a:t>Customize the script if needed &amp; </a:t>
            </a:r>
            <a:r>
              <a:rPr lang="en-US" sz="1600" b="1" dirty="0">
                <a:solidFill>
                  <a:srgbClr val="000000"/>
                </a:solidFill>
                <a:latin typeface="Segoe Sans Display"/>
              </a:rPr>
              <a:t>Run the script every working day through December </a:t>
            </a:r>
            <a:r>
              <a:rPr lang="en-US" sz="1600" dirty="0">
                <a:solidFill>
                  <a:srgbClr val="000000"/>
                </a:solidFill>
                <a:latin typeface="Segoe Sans Display"/>
              </a:rPr>
              <a:t>unless you automate it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Sans Display"/>
              <a:ea typeface="+mn-ea"/>
              <a:cs typeface="+mn-cs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42F1FF0-CBAE-2051-AC3E-1CCE474277D3}"/>
              </a:ext>
            </a:extLst>
          </p:cNvPr>
          <p:cNvSpPr/>
          <p:nvPr/>
        </p:nvSpPr>
        <p:spPr bwMode="auto">
          <a:xfrm>
            <a:off x="465080" y="2168450"/>
            <a:ext cx="3415022" cy="369332"/>
          </a:xfrm>
          <a:prstGeom prst="roundRect">
            <a:avLst/>
          </a:prstGeom>
          <a:gradFill flip="none" rotWithShape="1">
            <a:gsLst>
              <a:gs pos="75000">
                <a:srgbClr val="0078D4"/>
              </a:gs>
              <a:gs pos="50000">
                <a:srgbClr val="C03BC4"/>
              </a:gs>
              <a:gs pos="100000">
                <a:srgbClr val="14938C"/>
              </a:gs>
              <a:gs pos="25000">
                <a:srgbClr val="F4364C"/>
              </a:gs>
              <a:gs pos="0">
                <a:srgbClr val="FF5C39"/>
              </a:gs>
            </a:gsLst>
            <a:path path="circle">
              <a:fillToRect r="100000" b="100000"/>
            </a:path>
            <a:tileRect l="-100000" t="-100000"/>
          </a:gradFill>
          <a:ln w="63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>
                <a:solidFill>
                  <a:srgbClr val="FFFFFF"/>
                </a:solidFill>
                <a:latin typeface="Segoe UI Semibold"/>
              </a:rPr>
              <a:t>1-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 Secure Sponsorship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619B4DC-FBF9-7DB9-D551-8EB92AE357C9}"/>
              </a:ext>
            </a:extLst>
          </p:cNvPr>
          <p:cNvSpPr/>
          <p:nvPr/>
        </p:nvSpPr>
        <p:spPr bwMode="auto">
          <a:xfrm>
            <a:off x="4396734" y="2192988"/>
            <a:ext cx="3415022" cy="369332"/>
          </a:xfrm>
          <a:prstGeom prst="roundRect">
            <a:avLst/>
          </a:prstGeom>
          <a:gradFill flip="none" rotWithShape="1">
            <a:gsLst>
              <a:gs pos="75000">
                <a:srgbClr val="0078D4"/>
              </a:gs>
              <a:gs pos="50000">
                <a:srgbClr val="C03BC4"/>
              </a:gs>
              <a:gs pos="100000">
                <a:srgbClr val="14938C"/>
              </a:gs>
              <a:gs pos="25000">
                <a:srgbClr val="F4364C"/>
              </a:gs>
              <a:gs pos="0">
                <a:srgbClr val="FF5C39"/>
              </a:gs>
            </a:gsLst>
            <a:path path="circle">
              <a:fillToRect r="100000" b="100000"/>
            </a:path>
            <a:tileRect l="-100000" t="-100000"/>
          </a:gradFill>
          <a:ln w="63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>
                <a:solidFill>
                  <a:srgbClr val="FFFFFF"/>
                </a:solidFill>
                <a:latin typeface="Segoe UI Semibold"/>
              </a:rPr>
              <a:t>2- </a:t>
            </a:r>
            <a:r>
              <a:rPr lang="en-US" dirty="0">
                <a:solidFill>
                  <a:srgbClr val="FFFFFF"/>
                </a:solidFill>
                <a:latin typeface="Segoe UI Semibold"/>
              </a:rPr>
              <a:t>IT Admin </a:t>
            </a:r>
            <a:r>
              <a:rPr lang="en-US">
                <a:solidFill>
                  <a:srgbClr val="FFFFFF"/>
                </a:solidFill>
                <a:latin typeface="Segoe UI Semibold"/>
              </a:rPr>
              <a:t>activation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C091A4DC-0C75-9942-CFD3-A913C073D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8176600" y="2490748"/>
            <a:ext cx="3761398" cy="2837638"/>
          </a:xfrm>
          <a:prstGeom prst="roundRect">
            <a:avLst>
              <a:gd name="adj" fmla="val 7747"/>
            </a:avLst>
          </a:prstGeom>
          <a:gradFill flip="none" rotWithShape="1">
            <a:gsLst>
              <a:gs pos="0">
                <a:srgbClr val="F77181">
                  <a:alpha val="10000"/>
                </a:srgbClr>
              </a:gs>
              <a:gs pos="48000">
                <a:srgbClr val="CA5BCD">
                  <a:alpha val="10000"/>
                </a:srgbClr>
              </a:gs>
              <a:gs pos="100000">
                <a:srgbClr val="39B0FF">
                  <a:alpha val="10000"/>
                </a:srgbClr>
              </a:gs>
            </a:gsLst>
            <a:lin ang="2700000" scaled="1"/>
            <a:tileRect/>
          </a:gradFill>
          <a:ln w="12700">
            <a:gradFill flip="none" rotWithShape="1">
              <a:gsLst>
                <a:gs pos="0">
                  <a:srgbClr val="F77181"/>
                </a:gs>
                <a:gs pos="48000">
                  <a:srgbClr val="CA5BCD"/>
                </a:gs>
                <a:gs pos="100000">
                  <a:srgbClr val="39B0FF"/>
                </a:gs>
              </a:gsLst>
              <a:lin ang="2700000" scaled="1"/>
              <a:tileRect/>
            </a:gra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180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Display"/>
                <a:ea typeface="+mn-ea"/>
                <a:cs typeface="+mn-cs"/>
              </a:rPr>
              <a:t>Familiarize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Display"/>
                <a:ea typeface="+mn-ea"/>
                <a:cs typeface="+mn-cs"/>
              </a:rPr>
              <a:t> with the solution, and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Display"/>
                <a:ea typeface="+mn-ea"/>
                <a:cs typeface="+mn-cs"/>
              </a:rPr>
              <a:t>validate that the prompts provided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Display"/>
                <a:ea typeface="+mn-ea"/>
                <a:cs typeface="+mn-cs"/>
              </a:rPr>
              <a:t>with the solution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Display"/>
                <a:ea typeface="+mn-ea"/>
                <a:cs typeface="+mn-cs"/>
              </a:rPr>
              <a:t>are relevant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Display"/>
                <a:ea typeface="+mn-ea"/>
                <a:cs typeface="+mn-cs"/>
              </a:rPr>
              <a:t>for your organization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38345FB3-2EC4-FD0E-A327-F78676E9CB1D}"/>
              </a:ext>
            </a:extLst>
          </p:cNvPr>
          <p:cNvSpPr/>
          <p:nvPr/>
        </p:nvSpPr>
        <p:spPr bwMode="auto">
          <a:xfrm>
            <a:off x="8328388" y="2168450"/>
            <a:ext cx="3415022" cy="369332"/>
          </a:xfrm>
          <a:prstGeom prst="roundRect">
            <a:avLst/>
          </a:prstGeom>
          <a:gradFill flip="none" rotWithShape="1">
            <a:gsLst>
              <a:gs pos="75000">
                <a:srgbClr val="0078D4"/>
              </a:gs>
              <a:gs pos="50000">
                <a:srgbClr val="C03BC4"/>
              </a:gs>
              <a:gs pos="100000">
                <a:srgbClr val="14938C"/>
              </a:gs>
              <a:gs pos="25000">
                <a:srgbClr val="F4364C"/>
              </a:gs>
              <a:gs pos="0">
                <a:srgbClr val="FF5C39"/>
              </a:gs>
            </a:gsLst>
            <a:path path="circle">
              <a:fillToRect r="100000" b="100000"/>
            </a:path>
            <a:tileRect l="-100000" t="-100000"/>
          </a:gradFill>
          <a:ln w="63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solidFill>
                  <a:srgbClr val="FFFFFF"/>
                </a:solidFill>
                <a:latin typeface="Segoe UI Semibold"/>
              </a:rPr>
              <a:t>3-</a:t>
            </a: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 </a:t>
            </a:r>
            <a:r>
              <a:rPr lang="en-US">
                <a:solidFill>
                  <a:srgbClr val="FFFFFF"/>
                </a:solidFill>
                <a:latin typeface="Segoe UI Semibold"/>
              </a:rPr>
              <a:t>Communication plan</a:t>
            </a:r>
            <a:endParaRPr kumimoji="0" lang="en-US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54831901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FDA7EB-495A-2F2C-9ADB-2B97CA4AA7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88366CA-7775-5502-D9D1-09E7012E35DC}"/>
              </a:ext>
            </a:extLst>
          </p:cNvPr>
          <p:cNvSpPr txBox="1">
            <a:spLocks/>
          </p:cNvSpPr>
          <p:nvPr/>
        </p:nvSpPr>
        <p:spPr>
          <a:xfrm>
            <a:off x="565899" y="476053"/>
            <a:ext cx="1101725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Sans Display" pitchFamily="2" charset="0"/>
              </a:defRPr>
            </a:lvl1pPr>
          </a:lstStyle>
          <a:p>
            <a:r>
              <a:rPr lang="en-US" dirty="0"/>
              <a:t>Solution Content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6679D1-8F34-DBE2-6672-32EA78A10179}"/>
              </a:ext>
            </a:extLst>
          </p:cNvPr>
          <p:cNvSpPr txBox="1"/>
          <p:nvPr/>
        </p:nvSpPr>
        <p:spPr>
          <a:xfrm>
            <a:off x="313291" y="997813"/>
            <a:ext cx="11522467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182880" lvl="0" fontAlgn="base">
              <a:spcAft>
                <a:spcPts val="200"/>
              </a:spcAft>
              <a:defRPr/>
            </a:pPr>
            <a:r>
              <a:rPr lang="en-US" b="1">
                <a:solidFill>
                  <a:srgbClr val="000000"/>
                </a:solidFill>
                <a:latin typeface="Aptos"/>
              </a:rPr>
              <a:t>User file and messages powered by a PowerShell Script</a:t>
            </a:r>
            <a:endParaRPr lang="en-US">
              <a:solidFill>
                <a:srgbClr val="000000"/>
              </a:solidFill>
              <a:latin typeface="Aptos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175CB0A3-A1E8-B366-35BB-8350D07ADA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36794" y="2450749"/>
            <a:ext cx="4009992" cy="3978229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5380CB3-F88C-A034-AC6A-60C844EE3296}"/>
              </a:ext>
            </a:extLst>
          </p:cNvPr>
          <p:cNvSpPr txBox="1"/>
          <p:nvPr/>
        </p:nvSpPr>
        <p:spPr>
          <a:xfrm>
            <a:off x="5852746" y="2346982"/>
            <a:ext cx="5983012" cy="418576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600" dirty="0"/>
              <a:t>Predefined messages to be sent to Copilot Non licensed users</a:t>
            </a:r>
          </a:p>
          <a:p>
            <a:pPr algn="l"/>
            <a:endParaRPr lang="en-US" sz="1600" dirty="0"/>
          </a:p>
          <a:p>
            <a:r>
              <a:rPr lang="en-US" sz="1600" dirty="0"/>
              <a:t>Predefined messages to be sent to Copilot licensed users</a:t>
            </a:r>
          </a:p>
          <a:p>
            <a:endParaRPr lang="en-US" sz="1600" dirty="0"/>
          </a:p>
          <a:p>
            <a:r>
              <a:rPr lang="en-US" sz="1600" dirty="0"/>
              <a:t>Videos introducing the solution</a:t>
            </a:r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r>
              <a:rPr lang="en-US" sz="1600" dirty="0"/>
              <a:t>Templated JSON files for the overall message layout</a:t>
            </a:r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r>
              <a:rPr lang="en-US" sz="1600" dirty="0"/>
              <a:t>PowerShell Script Documentation for IT pros</a:t>
            </a:r>
          </a:p>
          <a:p>
            <a:endParaRPr lang="en-US" sz="1600" dirty="0"/>
          </a:p>
          <a:p>
            <a:r>
              <a:rPr lang="en-US" sz="1600" dirty="0"/>
              <a:t>PowerShell Script to automate sending the messages</a:t>
            </a:r>
          </a:p>
          <a:p>
            <a:endParaRPr lang="en-US" sz="1600" dirty="0"/>
          </a:p>
          <a:p>
            <a:r>
              <a:rPr lang="en-US" sz="1600" dirty="0"/>
              <a:t>Excel file containing the targeted user emails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7F5FDF3-B84B-45F4-0B02-FA9C657D25CA}"/>
              </a:ext>
            </a:extLst>
          </p:cNvPr>
          <p:cNvCxnSpPr>
            <a:cxnSpLocks/>
          </p:cNvCxnSpPr>
          <p:nvPr/>
        </p:nvCxnSpPr>
        <p:spPr>
          <a:xfrm flipV="1">
            <a:off x="4730262" y="2524427"/>
            <a:ext cx="1024053" cy="114300"/>
          </a:xfrm>
          <a:prstGeom prst="straightConnector1">
            <a:avLst/>
          </a:prstGeom>
          <a:gradFill flip="none" rotWithShape="1">
            <a:gsLst>
              <a:gs pos="0">
                <a:srgbClr val="F77181">
                  <a:alpha val="10000"/>
                </a:srgbClr>
              </a:gs>
              <a:gs pos="48000">
                <a:srgbClr val="CA5BCD">
                  <a:alpha val="10000"/>
                </a:srgbClr>
              </a:gs>
              <a:gs pos="100000">
                <a:srgbClr val="39B0FF">
                  <a:alpha val="10000"/>
                </a:srgbClr>
              </a:gs>
            </a:gsLst>
            <a:lin ang="2700000" scaled="1"/>
            <a:tileRect/>
          </a:gradFill>
          <a:ln w="25400">
            <a:gradFill flip="none" rotWithShape="1">
              <a:gsLst>
                <a:gs pos="15000">
                  <a:srgbClr val="F77181"/>
                </a:gs>
                <a:gs pos="48000">
                  <a:srgbClr val="CA5BCD"/>
                </a:gs>
                <a:gs pos="100000">
                  <a:srgbClr val="39B0FF"/>
                </a:gs>
              </a:gsLst>
              <a:lin ang="2700000" scaled="1"/>
              <a:tileRect/>
            </a:gradFill>
            <a:headEnd type="none" w="med" len="med"/>
            <a:tailEnd type="triangl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BB60299-E78F-BE92-BFA1-4F9146AF7960}"/>
              </a:ext>
            </a:extLst>
          </p:cNvPr>
          <p:cNvCxnSpPr>
            <a:cxnSpLocks/>
          </p:cNvCxnSpPr>
          <p:nvPr/>
        </p:nvCxnSpPr>
        <p:spPr>
          <a:xfrm flipV="1">
            <a:off x="4730262" y="3002380"/>
            <a:ext cx="1024053" cy="100549"/>
          </a:xfrm>
          <a:prstGeom prst="straightConnector1">
            <a:avLst/>
          </a:prstGeom>
          <a:gradFill flip="none" rotWithShape="1">
            <a:gsLst>
              <a:gs pos="0">
                <a:srgbClr val="F77181">
                  <a:alpha val="10000"/>
                </a:srgbClr>
              </a:gs>
              <a:gs pos="48000">
                <a:srgbClr val="CA5BCD">
                  <a:alpha val="10000"/>
                </a:srgbClr>
              </a:gs>
              <a:gs pos="100000">
                <a:srgbClr val="39B0FF">
                  <a:alpha val="10000"/>
                </a:srgbClr>
              </a:gs>
            </a:gsLst>
            <a:lin ang="2700000" scaled="1"/>
            <a:tileRect/>
          </a:gradFill>
          <a:ln w="25400">
            <a:gradFill flip="none" rotWithShape="1">
              <a:gsLst>
                <a:gs pos="15000">
                  <a:srgbClr val="F77181"/>
                </a:gs>
                <a:gs pos="48000">
                  <a:srgbClr val="CA5BCD"/>
                </a:gs>
                <a:gs pos="100000">
                  <a:srgbClr val="39B0FF"/>
                </a:gs>
              </a:gsLst>
              <a:lin ang="2700000" scaled="1"/>
              <a:tileRect/>
            </a:gradFill>
            <a:headEnd type="none" w="med" len="med"/>
            <a:tailEnd type="triangl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C075D3F-9E47-BE11-0F86-7131AFEC6805}"/>
              </a:ext>
            </a:extLst>
          </p:cNvPr>
          <p:cNvCxnSpPr/>
          <p:nvPr/>
        </p:nvCxnSpPr>
        <p:spPr>
          <a:xfrm flipV="1">
            <a:off x="4708032" y="3437420"/>
            <a:ext cx="1046284" cy="114300"/>
          </a:xfrm>
          <a:prstGeom prst="straightConnector1">
            <a:avLst/>
          </a:prstGeom>
          <a:gradFill flip="none" rotWithShape="1">
            <a:gsLst>
              <a:gs pos="0">
                <a:srgbClr val="F77181">
                  <a:alpha val="10000"/>
                </a:srgbClr>
              </a:gs>
              <a:gs pos="48000">
                <a:srgbClr val="CA5BCD">
                  <a:alpha val="10000"/>
                </a:srgbClr>
              </a:gs>
              <a:gs pos="100000">
                <a:srgbClr val="39B0FF">
                  <a:alpha val="10000"/>
                </a:srgbClr>
              </a:gs>
            </a:gsLst>
            <a:lin ang="2700000" scaled="1"/>
            <a:tileRect/>
          </a:gradFill>
          <a:ln w="25400">
            <a:gradFill flip="none" rotWithShape="1">
              <a:gsLst>
                <a:gs pos="15000">
                  <a:srgbClr val="F77181"/>
                </a:gs>
                <a:gs pos="48000">
                  <a:srgbClr val="CA5BCD"/>
                </a:gs>
                <a:gs pos="100000">
                  <a:srgbClr val="39B0FF"/>
                </a:gs>
              </a:gsLst>
              <a:lin ang="2700000" scaled="1"/>
              <a:tileRect/>
            </a:gradFill>
            <a:headEnd type="none" w="med" len="med"/>
            <a:tailEnd type="triangl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F54D130-D404-CE44-9CBD-4D8CBB3B6A00}"/>
              </a:ext>
            </a:extLst>
          </p:cNvPr>
          <p:cNvCxnSpPr>
            <a:cxnSpLocks/>
          </p:cNvCxnSpPr>
          <p:nvPr/>
        </p:nvCxnSpPr>
        <p:spPr>
          <a:xfrm>
            <a:off x="4882662" y="5373603"/>
            <a:ext cx="893884" cy="38418"/>
          </a:xfrm>
          <a:prstGeom prst="straightConnector1">
            <a:avLst/>
          </a:prstGeom>
          <a:gradFill flip="none" rotWithShape="1">
            <a:gsLst>
              <a:gs pos="0">
                <a:srgbClr val="F77181">
                  <a:alpha val="10000"/>
                </a:srgbClr>
              </a:gs>
              <a:gs pos="48000">
                <a:srgbClr val="CA5BCD">
                  <a:alpha val="10000"/>
                </a:srgbClr>
              </a:gs>
              <a:gs pos="100000">
                <a:srgbClr val="39B0FF">
                  <a:alpha val="10000"/>
                </a:srgbClr>
              </a:gs>
            </a:gsLst>
            <a:lin ang="2700000" scaled="1"/>
            <a:tileRect/>
          </a:gradFill>
          <a:ln w="25400">
            <a:gradFill flip="none" rotWithShape="1">
              <a:gsLst>
                <a:gs pos="15000">
                  <a:srgbClr val="F77181"/>
                </a:gs>
                <a:gs pos="48000">
                  <a:srgbClr val="CA5BCD"/>
                </a:gs>
                <a:gs pos="100000">
                  <a:srgbClr val="39B0FF"/>
                </a:gs>
              </a:gsLst>
              <a:lin ang="2700000" scaled="1"/>
              <a:tileRect/>
            </a:gradFill>
            <a:headEnd type="none" w="med" len="med"/>
            <a:tailEnd type="triangl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6213ED9-B267-3725-A7DF-7A1745D70DDC}"/>
              </a:ext>
            </a:extLst>
          </p:cNvPr>
          <p:cNvCxnSpPr>
            <a:cxnSpLocks/>
          </p:cNvCxnSpPr>
          <p:nvPr/>
        </p:nvCxnSpPr>
        <p:spPr>
          <a:xfrm>
            <a:off x="4599844" y="5786374"/>
            <a:ext cx="1154471" cy="100790"/>
          </a:xfrm>
          <a:prstGeom prst="straightConnector1">
            <a:avLst/>
          </a:prstGeom>
          <a:gradFill flip="none" rotWithShape="1">
            <a:gsLst>
              <a:gs pos="0">
                <a:srgbClr val="F77181">
                  <a:alpha val="10000"/>
                </a:srgbClr>
              </a:gs>
              <a:gs pos="48000">
                <a:srgbClr val="CA5BCD">
                  <a:alpha val="10000"/>
                </a:srgbClr>
              </a:gs>
              <a:gs pos="100000">
                <a:srgbClr val="39B0FF">
                  <a:alpha val="10000"/>
                </a:srgbClr>
              </a:gs>
            </a:gsLst>
            <a:lin ang="2700000" scaled="1"/>
            <a:tileRect/>
          </a:gradFill>
          <a:ln w="25400">
            <a:gradFill flip="none" rotWithShape="1">
              <a:gsLst>
                <a:gs pos="15000">
                  <a:srgbClr val="F77181"/>
                </a:gs>
                <a:gs pos="48000">
                  <a:srgbClr val="CA5BCD"/>
                </a:gs>
                <a:gs pos="100000">
                  <a:srgbClr val="39B0FF"/>
                </a:gs>
              </a:gsLst>
              <a:lin ang="2700000" scaled="1"/>
              <a:tileRect/>
            </a:gradFill>
            <a:headEnd type="none" w="med" len="med"/>
            <a:tailEnd type="triangl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43CF184-1AE4-7E7C-596D-77443D763C77}"/>
              </a:ext>
            </a:extLst>
          </p:cNvPr>
          <p:cNvCxnSpPr>
            <a:cxnSpLocks/>
          </p:cNvCxnSpPr>
          <p:nvPr/>
        </p:nvCxnSpPr>
        <p:spPr>
          <a:xfrm>
            <a:off x="4599844" y="6270386"/>
            <a:ext cx="1154471" cy="100790"/>
          </a:xfrm>
          <a:prstGeom prst="straightConnector1">
            <a:avLst/>
          </a:prstGeom>
          <a:gradFill flip="none" rotWithShape="1">
            <a:gsLst>
              <a:gs pos="0">
                <a:srgbClr val="F77181">
                  <a:alpha val="10000"/>
                </a:srgbClr>
              </a:gs>
              <a:gs pos="48000">
                <a:srgbClr val="CA5BCD">
                  <a:alpha val="10000"/>
                </a:srgbClr>
              </a:gs>
              <a:gs pos="100000">
                <a:srgbClr val="39B0FF">
                  <a:alpha val="10000"/>
                </a:srgbClr>
              </a:gs>
            </a:gsLst>
            <a:lin ang="2700000" scaled="1"/>
            <a:tileRect/>
          </a:gradFill>
          <a:ln w="25400">
            <a:gradFill flip="none" rotWithShape="1">
              <a:gsLst>
                <a:gs pos="15000">
                  <a:srgbClr val="F77181"/>
                </a:gs>
                <a:gs pos="48000">
                  <a:srgbClr val="CA5BCD"/>
                </a:gs>
                <a:gs pos="100000">
                  <a:srgbClr val="39B0FF"/>
                </a:gs>
              </a:gsLst>
              <a:lin ang="2700000" scaled="1"/>
              <a:tileRect/>
            </a:gradFill>
            <a:headEnd type="none" w="med" len="med"/>
            <a:tailEnd type="triangl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cxnSp>
      <p:sp>
        <p:nvSpPr>
          <p:cNvPr id="36" name="Right Brace 35">
            <a:extLst>
              <a:ext uri="{FF2B5EF4-FFF2-40B4-BE49-F238E27FC236}">
                <a16:creationId xmlns:a16="http://schemas.microsoft.com/office/drawing/2014/main" id="{26D612DE-ABEF-1AA7-C883-6BDDCCADA737}"/>
              </a:ext>
            </a:extLst>
          </p:cNvPr>
          <p:cNvSpPr/>
          <p:nvPr/>
        </p:nvSpPr>
        <p:spPr>
          <a:xfrm>
            <a:off x="5046786" y="3762973"/>
            <a:ext cx="729760" cy="1368654"/>
          </a:xfrm>
          <a:prstGeom prst="rightBrace">
            <a:avLst>
              <a:gd name="adj1" fmla="val 8333"/>
              <a:gd name="adj2" fmla="val 50000"/>
            </a:avLst>
          </a:prstGeom>
          <a:gradFill flip="none" rotWithShape="1">
            <a:gsLst>
              <a:gs pos="0">
                <a:srgbClr val="F77181">
                  <a:alpha val="10000"/>
                </a:srgbClr>
              </a:gs>
              <a:gs pos="48000">
                <a:srgbClr val="CA5BCD">
                  <a:alpha val="10000"/>
                </a:srgbClr>
              </a:gs>
              <a:gs pos="100000">
                <a:srgbClr val="39B0FF">
                  <a:alpha val="10000"/>
                </a:srgbClr>
              </a:gs>
            </a:gsLst>
            <a:lin ang="2700000" scaled="1"/>
            <a:tileRect/>
          </a:gradFill>
          <a:ln w="25400">
            <a:gradFill flip="none" rotWithShape="1">
              <a:gsLst>
                <a:gs pos="15000">
                  <a:srgbClr val="F77181"/>
                </a:gs>
                <a:gs pos="48000">
                  <a:srgbClr val="CA5BCD"/>
                </a:gs>
                <a:gs pos="100000">
                  <a:srgbClr val="39B0FF"/>
                </a:gs>
              </a:gsLst>
              <a:lin ang="2700000" scaled="1"/>
              <a:tileRect/>
            </a:gra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3C0743E-54FF-0C35-AA00-4D4256DB71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5754315" y="2062800"/>
            <a:ext cx="5983011" cy="4706749"/>
          </a:xfrm>
          <a:prstGeom prst="roundRect">
            <a:avLst>
              <a:gd name="adj" fmla="val 7747"/>
            </a:avLst>
          </a:prstGeom>
          <a:gradFill flip="none" rotWithShape="1">
            <a:gsLst>
              <a:gs pos="0">
                <a:srgbClr val="F77181">
                  <a:alpha val="10000"/>
                </a:srgbClr>
              </a:gs>
              <a:gs pos="48000">
                <a:srgbClr val="CA5BCD">
                  <a:alpha val="10000"/>
                </a:srgbClr>
              </a:gs>
              <a:gs pos="100000">
                <a:srgbClr val="39B0FF">
                  <a:alpha val="10000"/>
                </a:srgbClr>
              </a:gs>
            </a:gsLst>
            <a:lin ang="2700000" scaled="1"/>
            <a:tileRect/>
          </a:gradFill>
          <a:ln w="12700">
            <a:gradFill flip="none" rotWithShape="1">
              <a:gsLst>
                <a:gs pos="0">
                  <a:srgbClr val="F77181"/>
                </a:gs>
                <a:gs pos="48000">
                  <a:srgbClr val="CA5BCD"/>
                </a:gs>
                <a:gs pos="100000">
                  <a:srgbClr val="39B0FF"/>
                </a:gs>
              </a:gsLst>
              <a:lin ang="2700000" scaled="1"/>
              <a:tileRect/>
            </a:gra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144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Sans Display"/>
              <a:ea typeface="+mn-ea"/>
              <a:cs typeface="+mn-cs"/>
            </a:endParaRPr>
          </a:p>
        </p:txBody>
      </p:sp>
      <p:sp>
        <p:nvSpPr>
          <p:cNvPr id="6" name="TextBox 3">
            <a:extLst>
              <a:ext uri="{FF2B5EF4-FFF2-40B4-BE49-F238E27FC236}">
                <a16:creationId xmlns:a16="http://schemas.microsoft.com/office/drawing/2014/main" id="{BC96A916-8243-D476-B0BA-95466DAAFF26}"/>
              </a:ext>
            </a:extLst>
          </p:cNvPr>
          <p:cNvSpPr txBox="1"/>
          <p:nvPr/>
        </p:nvSpPr>
        <p:spPr>
          <a:xfrm>
            <a:off x="304109" y="1374223"/>
            <a:ext cx="6311843" cy="97462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182880">
              <a:spcAft>
                <a:spcPts val="200"/>
              </a:spcAft>
              <a:defRPr/>
            </a:pPr>
            <a:r>
              <a:rPr lang="en-US" dirty="0">
                <a:solidFill>
                  <a:srgbClr val="000000"/>
                </a:solidFill>
                <a:latin typeface="Aptos"/>
              </a:rPr>
              <a:t>Source [</a:t>
            </a:r>
            <a:r>
              <a:rPr lang="en-US" b="1" dirty="0">
                <a:solidFill>
                  <a:srgbClr val="000000"/>
                </a:solidFill>
                <a:latin typeface="Aptos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Aptos"/>
              </a:rPr>
              <a:t>] : </a:t>
            </a:r>
            <a:r>
              <a:rPr lang="en-US" dirty="0">
                <a:solidFill>
                  <a:srgbClr val="000000"/>
                </a:solidFill>
                <a:latin typeface="Aptos"/>
                <a:hlinkClick r:id="rId3"/>
              </a:rPr>
              <a:t>https://aka.ms/nudgeapp</a:t>
            </a:r>
            <a:r>
              <a:rPr lang="en-US" dirty="0">
                <a:solidFill>
                  <a:srgbClr val="000000"/>
                </a:solidFill>
                <a:latin typeface="Aptos"/>
              </a:rPr>
              <a:t> </a:t>
            </a:r>
            <a:endParaRPr lang="en-US" dirty="0">
              <a:latin typeface="Aptos"/>
            </a:endParaRPr>
          </a:p>
          <a:p>
            <a:pPr marL="182880">
              <a:spcAft>
                <a:spcPts val="200"/>
              </a:spcAft>
              <a:defRPr/>
            </a:pPr>
            <a:r>
              <a:rPr lang="en-US" dirty="0">
                <a:solidFill>
                  <a:srgbClr val="000000"/>
                </a:solidFill>
                <a:latin typeface="Aptos"/>
              </a:rPr>
              <a:t>Source [</a:t>
            </a:r>
            <a:r>
              <a:rPr lang="en-US" b="1" dirty="0">
                <a:solidFill>
                  <a:srgbClr val="000000"/>
                </a:solidFill>
                <a:latin typeface="Aptos"/>
              </a:rPr>
              <a:t>MS internal</a:t>
            </a:r>
            <a:r>
              <a:rPr lang="en-US" dirty="0">
                <a:solidFill>
                  <a:srgbClr val="000000"/>
                </a:solidFill>
                <a:latin typeface="Aptos"/>
              </a:rPr>
              <a:t>] : </a:t>
            </a:r>
            <a:r>
              <a:rPr lang="en-US" dirty="0">
                <a:solidFill>
                  <a:srgbClr val="000000"/>
                </a:solidFill>
                <a:latin typeface="Aptos"/>
                <a:hlinkClick r:id="rId4"/>
              </a:rPr>
              <a:t>https://aka.ms/gsa/nudgeapp</a:t>
            </a:r>
            <a:endParaRPr lang="en-US" dirty="0">
              <a:solidFill>
                <a:srgbClr val="000000"/>
              </a:solidFill>
              <a:latin typeface="Aptos"/>
            </a:endParaRPr>
          </a:p>
          <a:p>
            <a:pPr marL="182880">
              <a:spcAft>
                <a:spcPts val="200"/>
              </a:spcAft>
              <a:defRPr/>
            </a:pPr>
            <a:r>
              <a:rPr lang="en-US" dirty="0">
                <a:solidFill>
                  <a:srgbClr val="000000"/>
                </a:solidFill>
                <a:latin typeface="Aptos"/>
              </a:rPr>
              <a:t> </a:t>
            </a:r>
            <a:endParaRPr lang="en-US" dirty="0">
              <a:latin typeface="Aptos"/>
            </a:endParaRPr>
          </a:p>
        </p:txBody>
      </p:sp>
    </p:spTree>
    <p:extLst>
      <p:ext uri="{BB962C8B-B14F-4D97-AF65-F5344CB8AC3E}">
        <p14:creationId xmlns:p14="http://schemas.microsoft.com/office/powerpoint/2010/main" val="275141282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0E3DBA-A24E-6CFC-67BD-EB7C0FA120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AB20AC6-5B7F-1092-080D-B3AF333C27BB}"/>
              </a:ext>
            </a:extLst>
          </p:cNvPr>
          <p:cNvSpPr txBox="1">
            <a:spLocks/>
          </p:cNvSpPr>
          <p:nvPr/>
        </p:nvSpPr>
        <p:spPr>
          <a:xfrm>
            <a:off x="565899" y="476053"/>
            <a:ext cx="1101725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Sans Display" pitchFamily="2" charset="0"/>
              </a:defRPr>
            </a:lvl1pPr>
          </a:lstStyle>
          <a:p>
            <a:r>
              <a:rPr lang="en-US" dirty="0"/>
              <a:t>Script workflow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1CF26E-F0D6-DBEE-6A1E-9C14E57BEAFE}"/>
              </a:ext>
            </a:extLst>
          </p:cNvPr>
          <p:cNvSpPr txBox="1"/>
          <p:nvPr/>
        </p:nvSpPr>
        <p:spPr>
          <a:xfrm>
            <a:off x="313291" y="997813"/>
            <a:ext cx="115224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2880" lvl="0" fontAlgn="base">
              <a:spcAft>
                <a:spcPts val="200"/>
              </a:spcAft>
              <a:defRPr/>
            </a:pPr>
            <a:r>
              <a:rPr lang="en-US" b="1" dirty="0">
                <a:solidFill>
                  <a:srgbClr val="000000"/>
                </a:solidFill>
                <a:latin typeface="Aptos" panose="020B0004020202020204" pitchFamily="34" charset="0"/>
              </a:rPr>
              <a:t>Engage users to try Copilot related prompts &amp; features</a:t>
            </a:r>
            <a:endParaRPr lang="en-US" dirty="0">
              <a:solidFill>
                <a:srgbClr val="000000"/>
              </a:solidFill>
              <a:latin typeface="Aptos" panose="020B00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3E3654E-039F-0939-22EB-52A6B48F8A6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8102" t="8741" r="20470" b="50000"/>
          <a:stretch>
            <a:fillRect/>
          </a:stretch>
        </p:blipFill>
        <p:spPr>
          <a:xfrm>
            <a:off x="3327400" y="1438265"/>
            <a:ext cx="5537200" cy="526074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53475968"/>
      </p:ext>
    </p:extLst>
  </p:cSld>
  <p:clrMapOvr>
    <a:masterClrMapping/>
  </p:clrMapOvr>
  <p:transition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3_Microsoft CSA_Light Template">
  <a:themeElements>
    <a:clrScheme name="AIBS Light">
      <a:dk1>
        <a:srgbClr val="000000"/>
      </a:dk1>
      <a:lt1>
        <a:srgbClr val="FFFFFF"/>
      </a:lt1>
      <a:dk2>
        <a:srgbClr val="000000"/>
      </a:dk2>
      <a:lt2>
        <a:srgbClr val="FFF8F3"/>
      </a:lt2>
      <a:accent1>
        <a:srgbClr val="F4364C"/>
      </a:accent1>
      <a:accent2>
        <a:srgbClr val="C03BC4"/>
      </a:accent2>
      <a:accent3>
        <a:srgbClr val="8661C5"/>
      </a:accent3>
      <a:accent4>
        <a:srgbClr val="FF5C39"/>
      </a:accent4>
      <a:accent5>
        <a:srgbClr val="FF5C39"/>
      </a:accent5>
      <a:accent6>
        <a:srgbClr val="B3B3B3"/>
      </a:accent6>
      <a:hlink>
        <a:srgbClr val="F4364C"/>
      </a:hlink>
      <a:folHlink>
        <a:srgbClr val="F4364C"/>
      </a:folHlink>
    </a:clrScheme>
    <a:fontScheme name="Microsoft">
      <a:majorFont>
        <a:latin typeface="Segoe Sans Display Semibold"/>
        <a:ea typeface=""/>
        <a:cs typeface=""/>
      </a:majorFont>
      <a:minorFont>
        <a:latin typeface="Segoe Sans Display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rgbClr val="FFFFFF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  <a:extLst>
    <a:ext uri="{05A4C25C-085E-4340-85A3-A5531E510DB2}">
      <thm15:themeFamily xmlns:thm15="http://schemas.microsoft.com/office/thememl/2012/main" name="CSA_PPT Template + Guide_ABS_Light_June 2025.potx" id="{D42CBF77-7620-4F87-8588-EA01DB000D5B}" vid="{4355D422-3F3C-442F-B6D6-B0661108BC38}"/>
    </a:ext>
  </a:extLst>
</a:theme>
</file>

<file path=ppt/theme/theme2.xml><?xml version="1.0" encoding="utf-8"?>
<a:theme xmlns:a="http://schemas.openxmlformats.org/drawingml/2006/main" name="MASTER - Data and AI">
  <a:themeElements>
    <a:clrScheme name="Data &amp; AI Day - Light">
      <a:dk1>
        <a:srgbClr val="080808"/>
      </a:dk1>
      <a:lt1>
        <a:srgbClr val="FFFFFF"/>
      </a:lt1>
      <a:dk2>
        <a:srgbClr val="243A5E"/>
      </a:dk2>
      <a:lt2>
        <a:srgbClr val="E6E6E6"/>
      </a:lt2>
      <a:accent1>
        <a:srgbClr val="0078D4"/>
      </a:accent1>
      <a:accent2>
        <a:srgbClr val="2A446F"/>
      </a:accent2>
      <a:accent3>
        <a:srgbClr val="C03BC4"/>
      </a:accent3>
      <a:accent4>
        <a:srgbClr val="FFB900"/>
      </a:accent4>
      <a:accent5>
        <a:srgbClr val="FF9349"/>
      </a:accent5>
      <a:accent6>
        <a:srgbClr val="9BF00B"/>
      </a:accent6>
      <a:hlink>
        <a:srgbClr val="0078D4"/>
      </a:hlink>
      <a:folHlink>
        <a:srgbClr val="0078D4"/>
      </a:folHlink>
    </a:clrScheme>
    <a:fontScheme name="Microsoft 2019 Brand Templates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rgbClr val="FFFFFF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  <a:extLst>
    <a:ext uri="{05A4C25C-085E-4340-85A3-A5531E510DB2}">
      <thm15:themeFamily xmlns:thm15="http://schemas.microsoft.com/office/thememl/2012/main" name="Presentation1" id="{41CCA53D-B460-4B1C-BA96-5C805463CB5A}" vid="{90BF9D22-BCF9-4590-811A-E823EC0C854B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937F5FCAF8B62499A2D7BF1F8F85E44" ma:contentTypeVersion="12" ma:contentTypeDescription="Create a new document." ma:contentTypeScope="" ma:versionID="6d16c9c73fc3e3e484e07790feb45629">
  <xsd:schema xmlns:xsd="http://www.w3.org/2001/XMLSchema" xmlns:xs="http://www.w3.org/2001/XMLSchema" xmlns:p="http://schemas.microsoft.com/office/2006/metadata/properties" xmlns:ns1="http://schemas.microsoft.com/sharepoint/v3" xmlns:ns2="4bc7ff40-434e-4c6d-8428-0c665104b7a9" targetNamespace="http://schemas.microsoft.com/office/2006/metadata/properties" ma:root="true" ma:fieldsID="99b79b3d8b9bfdba0e64adc89a3cf448" ns1:_="" ns2:_="">
    <xsd:import namespace="http://schemas.microsoft.com/sharepoint/v3"/>
    <xsd:import namespace="4bc7ff40-434e-4c6d-8428-0c665104b7a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HasDigitalSignature" minOccurs="0"/>
                <xsd:element ref="ns2:DigitalSignatureProvider" minOccurs="0"/>
                <xsd:element ref="ns2:MediaServiceBillingMetadata" minOccurs="0"/>
                <xsd:element ref="ns1:_ip_UnifiedCompliancePolicyProperties" minOccurs="0"/>
                <xsd:element ref="ns1:_ip_UnifiedCompliancePolicyUIAction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4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5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bc7ff40-434e-4c6d-8428-0c665104b7a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HasDigitalSignature" ma:index="11" nillable="true" ma:displayName="Signed electronically" ma:internalName="HasDigitalSignature" ma:readOnly="true">
      <xsd:simpleType>
        <xsd:restriction base="dms:Boolean"/>
      </xsd:simpleType>
    </xsd:element>
    <xsd:element name="DigitalSignatureProvider" ma:index="12" nillable="true" ma:displayName="Signature provider" ma:internalName="DigitalSignatureProvider" ma:readOnly="true">
      <xsd:simpleType>
        <xsd:restriction base="dms:Text"/>
      </xsd:simpleType>
    </xsd:element>
    <xsd:element name="MediaServiceBillingMetadata" ma:index="13" nillable="true" ma:displayName="MediaServiceBillingMetadata" ma:hidden="true" ma:internalName="MediaServiceBillingMetadata" ma:readOnly="true">
      <xsd:simpleType>
        <xsd:restriction base="dms:Note"/>
      </xsd:simpleType>
    </xsd:element>
    <xsd:element name="MediaServiceDateTaken" ma:index="16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06CB33C-F4E5-4424-8992-69D7FE1C28FD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customXml/itemProps2.xml><?xml version="1.0" encoding="utf-8"?>
<ds:datastoreItem xmlns:ds="http://schemas.openxmlformats.org/officeDocument/2006/customXml" ds:itemID="{EEB9A30A-25E4-426E-9D46-ECAA0FAB5F0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00ABEA4-9922-43B1-ADA5-E50B8D575866}"/>
</file>

<file path=docMetadata/LabelInfo.xml><?xml version="1.0" encoding="utf-8"?>
<clbl:labelList xmlns:clbl="http://schemas.microsoft.com/office/2020/mipLabelMetadata">
  <clbl:label id="{f42aa342-8706-4288-bd11-ebb85995028c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449</Words>
  <Application>Microsoft Office PowerPoint</Application>
  <PresentationFormat>Widescreen</PresentationFormat>
  <Paragraphs>59</Paragraphs>
  <Slides>6</Slides>
  <Notes>0</Notes>
  <HiddenSlides>1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6</vt:i4>
      </vt:variant>
    </vt:vector>
  </HeadingPairs>
  <TitlesOfParts>
    <vt:vector size="8" baseType="lpstr">
      <vt:lpstr>3_Microsoft CSA_Light Template</vt:lpstr>
      <vt:lpstr>MASTER - Data and AI</vt:lpstr>
      <vt:lpstr>Nudge App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Antoine Galland</dc:creator>
  <cp:lastModifiedBy>Alexis Kinzelin</cp:lastModifiedBy>
  <cp:revision>3</cp:revision>
  <dcterms:created xsi:type="dcterms:W3CDTF">2025-11-21T09:02:18Z</dcterms:created>
  <dcterms:modified xsi:type="dcterms:W3CDTF">2025-11-27T08:18:25Z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0x010100B937F5FCAF8B62499A2D7BF1F8F85E44</vt:lpwstr>
  </property>
</Properties>
</file>